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32" r:id="rId4"/>
  </p:sldMasterIdLst>
  <p:notesMasterIdLst>
    <p:notesMasterId r:id="rId25"/>
  </p:notesMasterIdLst>
  <p:handoutMasterIdLst>
    <p:handoutMasterId r:id="rId26"/>
  </p:handoutMasterIdLst>
  <p:sldIdLst>
    <p:sldId id="487" r:id="rId5"/>
    <p:sldId id="258" r:id="rId6"/>
    <p:sldId id="270" r:id="rId7"/>
    <p:sldId id="264" r:id="rId8"/>
    <p:sldId id="265" r:id="rId9"/>
    <p:sldId id="278" r:id="rId10"/>
    <p:sldId id="269" r:id="rId11"/>
    <p:sldId id="266" r:id="rId12"/>
    <p:sldId id="268" r:id="rId13"/>
    <p:sldId id="279" r:id="rId14"/>
    <p:sldId id="267" r:id="rId15"/>
    <p:sldId id="506" r:id="rId16"/>
    <p:sldId id="271" r:id="rId17"/>
    <p:sldId id="274" r:id="rId18"/>
    <p:sldId id="275" r:id="rId19"/>
    <p:sldId id="276" r:id="rId20"/>
    <p:sldId id="277" r:id="rId21"/>
    <p:sldId id="507" r:id="rId22"/>
    <p:sldId id="508" r:id="rId23"/>
    <p:sldId id="505" r:id="rId24"/>
  </p:sldIdLst>
  <p:sldSz cx="12188825" cy="6858000"/>
  <p:notesSz cx="7010400" cy="9296400"/>
  <p:custDataLst>
    <p:tags r:id="rId27"/>
  </p:custDataLst>
  <p:defaultTextStyle>
    <a:defPPr>
      <a:defRPr lang="en-US"/>
    </a:defPPr>
    <a:lvl1pPr algn="ctr" rtl="0" fontAlgn="base">
      <a:lnSpc>
        <a:spcPct val="90000"/>
      </a:lnSpc>
      <a:spcBef>
        <a:spcPct val="50000"/>
      </a:spcBef>
      <a:spcAft>
        <a:spcPct val="0"/>
      </a:spcAft>
      <a:defRPr kern="1200">
        <a:solidFill>
          <a:schemeClr val="tx1"/>
        </a:solidFill>
        <a:latin typeface="Arial" charset="0"/>
        <a:ea typeface="+mn-ea"/>
        <a:cs typeface="+mn-cs"/>
      </a:defRPr>
    </a:lvl1pPr>
    <a:lvl2pPr marL="457200" algn="ctr" rtl="0" fontAlgn="base">
      <a:lnSpc>
        <a:spcPct val="90000"/>
      </a:lnSpc>
      <a:spcBef>
        <a:spcPct val="50000"/>
      </a:spcBef>
      <a:spcAft>
        <a:spcPct val="0"/>
      </a:spcAft>
      <a:defRPr kern="1200">
        <a:solidFill>
          <a:schemeClr val="tx1"/>
        </a:solidFill>
        <a:latin typeface="Arial" charset="0"/>
        <a:ea typeface="+mn-ea"/>
        <a:cs typeface="+mn-cs"/>
      </a:defRPr>
    </a:lvl2pPr>
    <a:lvl3pPr marL="914400" algn="ctr" rtl="0" fontAlgn="base">
      <a:lnSpc>
        <a:spcPct val="90000"/>
      </a:lnSpc>
      <a:spcBef>
        <a:spcPct val="50000"/>
      </a:spcBef>
      <a:spcAft>
        <a:spcPct val="0"/>
      </a:spcAft>
      <a:defRPr kern="1200">
        <a:solidFill>
          <a:schemeClr val="tx1"/>
        </a:solidFill>
        <a:latin typeface="Arial" charset="0"/>
        <a:ea typeface="+mn-ea"/>
        <a:cs typeface="+mn-cs"/>
      </a:defRPr>
    </a:lvl3pPr>
    <a:lvl4pPr marL="1371600" algn="ctr" rtl="0" fontAlgn="base">
      <a:lnSpc>
        <a:spcPct val="90000"/>
      </a:lnSpc>
      <a:spcBef>
        <a:spcPct val="50000"/>
      </a:spcBef>
      <a:spcAft>
        <a:spcPct val="0"/>
      </a:spcAft>
      <a:defRPr kern="1200">
        <a:solidFill>
          <a:schemeClr val="tx1"/>
        </a:solidFill>
        <a:latin typeface="Arial" charset="0"/>
        <a:ea typeface="+mn-ea"/>
        <a:cs typeface="+mn-cs"/>
      </a:defRPr>
    </a:lvl4pPr>
    <a:lvl5pPr marL="1828800" algn="ctr" rtl="0" fontAlgn="base">
      <a:lnSpc>
        <a:spcPct val="90000"/>
      </a:lnSpc>
      <a:spcBef>
        <a:spcPct val="5000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Template" id="{E21654C0-6F23-4464-A2FB-351ADD6E7FE7}">
          <p14:sldIdLst>
            <p14:sldId id="487"/>
            <p14:sldId id="258"/>
            <p14:sldId id="270"/>
            <p14:sldId id="264"/>
            <p14:sldId id="265"/>
            <p14:sldId id="278"/>
            <p14:sldId id="269"/>
            <p14:sldId id="266"/>
            <p14:sldId id="268"/>
            <p14:sldId id="279"/>
            <p14:sldId id="267"/>
            <p14:sldId id="506"/>
            <p14:sldId id="271"/>
            <p14:sldId id="274"/>
            <p14:sldId id="275"/>
            <p14:sldId id="276"/>
            <p14:sldId id="277"/>
            <p14:sldId id="507"/>
            <p14:sldId id="508"/>
            <p14:sldId id="50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a Meyer" initials="LM" lastIdx="10" clrIdx="0">
    <p:extLst>
      <p:ext uri="{19B8F6BF-5375-455C-9EA6-DF929625EA0E}">
        <p15:presenceInfo xmlns:p15="http://schemas.microsoft.com/office/powerpoint/2012/main" userId="S::lmeyer@catchpoint.com::6144b742-d5d1-4e30-9c12-db76ee37c945" providerId="AD"/>
      </p:ext>
    </p:extLst>
  </p:cmAuthor>
  <p:cmAuthor id="2" name="Nik Koutsoukos" initials="NK" lastIdx="5" clrIdx="1">
    <p:extLst>
      <p:ext uri="{19B8F6BF-5375-455C-9EA6-DF929625EA0E}">
        <p15:presenceInfo xmlns:p15="http://schemas.microsoft.com/office/powerpoint/2012/main" userId="S::nkoutsoukos@catchpoint.com::f76ab914-3e60-470b-9777-1348c529700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4F5"/>
    <a:srgbClr val="808080"/>
    <a:srgbClr val="454647"/>
    <a:srgbClr val="F20075"/>
    <a:srgbClr val="662D91"/>
    <a:srgbClr val="003087"/>
    <a:srgbClr val="00BBFF"/>
    <a:srgbClr val="08E8DE"/>
    <a:srgbClr val="00000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B28239-00C7-46BC-8D1A-639FF6E035C2}" v="277" dt="2023-01-11T17:36:10.850"/>
  </p1510:revLst>
</p1510:revInfo>
</file>

<file path=ppt/tableStyles.xml><?xml version="1.0" encoding="utf-8"?>
<a:tblStyleLst xmlns:a="http://schemas.openxmlformats.org/drawingml/2006/main" def="{68D230F3-CF80-4859-8CE7-A43EE81993B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nmai Doddakabballi Lingegowda" userId="2a0f32d2-69a9-4ef9-9081-d0f0fa31c4fa" providerId="ADAL" clId="{9AB28239-00C7-46BC-8D1A-639FF6E035C2}"/>
    <pc:docChg chg="modSld">
      <pc:chgData name="Thanmai Doddakabballi Lingegowda" userId="2a0f32d2-69a9-4ef9-9081-d0f0fa31c4fa" providerId="ADAL" clId="{9AB28239-00C7-46BC-8D1A-639FF6E035C2}" dt="2023-01-11T17:36:10.850" v="118" actId="20577"/>
      <pc:docMkLst>
        <pc:docMk/>
      </pc:docMkLst>
      <pc:sldChg chg="modNotesTx">
        <pc:chgData name="Thanmai Doddakabballi Lingegowda" userId="2a0f32d2-69a9-4ef9-9081-d0f0fa31c4fa" providerId="ADAL" clId="{9AB28239-00C7-46BC-8D1A-639FF6E035C2}" dt="2023-01-11T17:30:20.597" v="4" actId="20577"/>
        <pc:sldMkLst>
          <pc:docMk/>
          <pc:sldMk cId="3861131340" sldId="258"/>
        </pc:sldMkLst>
      </pc:sldChg>
      <pc:sldChg chg="modNotesTx">
        <pc:chgData name="Thanmai Doddakabballi Lingegowda" userId="2a0f32d2-69a9-4ef9-9081-d0f0fa31c4fa" providerId="ADAL" clId="{9AB28239-00C7-46BC-8D1A-639FF6E035C2}" dt="2023-01-11T17:36:10.850" v="118" actId="20577"/>
        <pc:sldMkLst>
          <pc:docMk/>
          <pc:sldMk cId="4084923446" sldId="50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8258" cy="464492"/>
          </a:xfrm>
          <a:prstGeom prst="rect">
            <a:avLst/>
          </a:prstGeom>
        </p:spPr>
        <p:txBody>
          <a:bodyPr vert="horz" lIns="91440" tIns="45720" rIns="91440" bIns="45720" rtlCol="0"/>
          <a:lstStyle>
            <a:lvl1pPr algn="l">
              <a:defRPr sz="1200"/>
            </a:lvl1pPr>
          </a:lstStyle>
          <a:p>
            <a:endParaRPr lang="en-US">
              <a:latin typeface="Century Gothic" panose="020B0502020202020204" pitchFamily="34" charset="0"/>
            </a:endParaRPr>
          </a:p>
        </p:txBody>
      </p:sp>
      <p:sp>
        <p:nvSpPr>
          <p:cNvPr id="3" name="Date Placeholder 2"/>
          <p:cNvSpPr>
            <a:spLocks noGrp="1"/>
          </p:cNvSpPr>
          <p:nvPr>
            <p:ph type="dt" sz="quarter" idx="1"/>
          </p:nvPr>
        </p:nvSpPr>
        <p:spPr>
          <a:xfrm>
            <a:off x="3970576" y="1"/>
            <a:ext cx="3038258" cy="464492"/>
          </a:xfrm>
          <a:prstGeom prst="rect">
            <a:avLst/>
          </a:prstGeom>
        </p:spPr>
        <p:txBody>
          <a:bodyPr vert="horz" lIns="91440" tIns="45720" rIns="91440" bIns="45720" rtlCol="0"/>
          <a:lstStyle>
            <a:lvl1pPr algn="r">
              <a:defRPr sz="1200"/>
            </a:lvl1pPr>
          </a:lstStyle>
          <a:p>
            <a:fld id="{9E623381-AFEF-490F-AA45-31EC49CF1500}" type="datetimeFigureOut">
              <a:rPr lang="en-US" smtClean="0">
                <a:latin typeface="Century Gothic" panose="020B0502020202020204" pitchFamily="34" charset="0"/>
              </a:rPr>
              <a:pPr/>
              <a:t>1/11/2023</a:t>
            </a:fld>
            <a:endParaRPr lang="en-US">
              <a:latin typeface="Century Gothic" panose="020B0502020202020204" pitchFamily="34" charset="0"/>
            </a:endParaRPr>
          </a:p>
        </p:txBody>
      </p:sp>
      <p:sp>
        <p:nvSpPr>
          <p:cNvPr id="4" name="Footer Placeholder 3"/>
          <p:cNvSpPr>
            <a:spLocks noGrp="1"/>
          </p:cNvSpPr>
          <p:nvPr>
            <p:ph type="ftr" sz="quarter" idx="2"/>
          </p:nvPr>
        </p:nvSpPr>
        <p:spPr>
          <a:xfrm>
            <a:off x="1" y="8830268"/>
            <a:ext cx="3038258" cy="464492"/>
          </a:xfrm>
          <a:prstGeom prst="rect">
            <a:avLst/>
          </a:prstGeom>
        </p:spPr>
        <p:txBody>
          <a:bodyPr vert="horz" lIns="91440" tIns="45720" rIns="91440" bIns="45720" rtlCol="0" anchor="b"/>
          <a:lstStyle>
            <a:lvl1pPr algn="l">
              <a:defRPr sz="1200"/>
            </a:lvl1pPr>
          </a:lstStyle>
          <a:p>
            <a:endParaRPr lang="en-US">
              <a:latin typeface="Century Gothic" panose="020B0502020202020204" pitchFamily="34" charset="0"/>
            </a:endParaRPr>
          </a:p>
        </p:txBody>
      </p:sp>
      <p:sp>
        <p:nvSpPr>
          <p:cNvPr id="5" name="Slide Number Placeholder 4"/>
          <p:cNvSpPr>
            <a:spLocks noGrp="1"/>
          </p:cNvSpPr>
          <p:nvPr>
            <p:ph type="sldNum" sz="quarter" idx="3"/>
          </p:nvPr>
        </p:nvSpPr>
        <p:spPr>
          <a:xfrm>
            <a:off x="3970576" y="8830268"/>
            <a:ext cx="3038258" cy="464492"/>
          </a:xfrm>
          <a:prstGeom prst="rect">
            <a:avLst/>
          </a:prstGeom>
        </p:spPr>
        <p:txBody>
          <a:bodyPr vert="horz" lIns="91440" tIns="45720" rIns="91440" bIns="45720" rtlCol="0" anchor="b"/>
          <a:lstStyle>
            <a:lvl1pPr algn="r">
              <a:defRPr sz="1200"/>
            </a:lvl1pPr>
          </a:lstStyle>
          <a:p>
            <a:fld id="{D35BF31A-114D-494C-A5D5-F6526D175277}" type="slidenum">
              <a:rPr lang="en-US" smtClean="0">
                <a:latin typeface="Century Gothic" panose="020B0502020202020204" pitchFamily="34" charset="0"/>
              </a:rPr>
              <a:pPr/>
              <a:t>‹#›</a:t>
            </a:fld>
            <a:endParaRPr lang="en-US">
              <a:latin typeface="Century Gothic" panose="020B0502020202020204" pitchFamily="34" charset="0"/>
            </a:endParaRPr>
          </a:p>
        </p:txBody>
      </p:sp>
    </p:spTree>
    <p:extLst>
      <p:ext uri="{BB962C8B-B14F-4D97-AF65-F5344CB8AC3E}">
        <p14:creationId xmlns:p14="http://schemas.microsoft.com/office/powerpoint/2010/main" val="3404866940"/>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gif>
</file>

<file path=ppt/media/image32.png>
</file>

<file path=ppt/media/image33.png>
</file>

<file path=ppt/media/image34.png>
</file>

<file path=ppt/media/image35.jpeg>
</file>

<file path=ppt/media/image36.jpeg>
</file>

<file path=ppt/media/image37.gif>
</file>

<file path=ppt/media/image38.gif>
</file>

<file path=ppt/media/image39.png>
</file>

<file path=ppt/media/image4.svg>
</file>

<file path=ppt/media/image40.png>
</file>

<file path=ppt/media/image41.png>
</file>

<file path=ppt/media/image42.jpeg>
</file>

<file path=ppt/media/image43.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8258" cy="464492"/>
          </a:xfrm>
          <a:prstGeom prst="rect">
            <a:avLst/>
          </a:prstGeom>
        </p:spPr>
        <p:txBody>
          <a:bodyPr vert="horz" lIns="91440" tIns="45720" rIns="91440" bIns="45720" rtlCol="0"/>
          <a:lstStyle>
            <a:lvl1pPr algn="l">
              <a:defRPr sz="1200">
                <a:latin typeface="Century Gothic" panose="020B0502020202020204" pitchFamily="34" charset="0"/>
              </a:defRPr>
            </a:lvl1pPr>
          </a:lstStyle>
          <a:p>
            <a:endParaRPr lang="en-US"/>
          </a:p>
        </p:txBody>
      </p:sp>
      <p:sp>
        <p:nvSpPr>
          <p:cNvPr id="3" name="Date Placeholder 2"/>
          <p:cNvSpPr>
            <a:spLocks noGrp="1"/>
          </p:cNvSpPr>
          <p:nvPr>
            <p:ph type="dt" idx="1"/>
          </p:nvPr>
        </p:nvSpPr>
        <p:spPr>
          <a:xfrm>
            <a:off x="3970576" y="1"/>
            <a:ext cx="3038258" cy="464492"/>
          </a:xfrm>
          <a:prstGeom prst="rect">
            <a:avLst/>
          </a:prstGeom>
        </p:spPr>
        <p:txBody>
          <a:bodyPr vert="horz" lIns="91440" tIns="45720" rIns="91440" bIns="45720" rtlCol="0"/>
          <a:lstStyle>
            <a:lvl1pPr algn="r">
              <a:defRPr sz="1200">
                <a:latin typeface="Century Gothic" panose="020B0502020202020204" pitchFamily="34" charset="0"/>
              </a:defRPr>
            </a:lvl1pPr>
          </a:lstStyle>
          <a:p>
            <a:fld id="{E0CA216A-1E3F-4AD2-B74F-855E5673142F}" type="datetimeFigureOut">
              <a:rPr lang="en-US" smtClean="0"/>
              <a:pPr/>
              <a:t>1/11/2023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0413" y="4415133"/>
            <a:ext cx="5609574" cy="41837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30268"/>
            <a:ext cx="3038258" cy="464492"/>
          </a:xfrm>
          <a:prstGeom prst="rect">
            <a:avLst/>
          </a:prstGeom>
        </p:spPr>
        <p:txBody>
          <a:bodyPr vert="horz" lIns="91440" tIns="45720" rIns="91440" bIns="45720" rtlCol="0" anchor="b"/>
          <a:lstStyle>
            <a:lvl1pPr algn="l">
              <a:defRPr sz="1200">
                <a:latin typeface="Century Gothic" panose="020B0502020202020204" pitchFamily="34" charset="0"/>
              </a:defRPr>
            </a:lvl1pPr>
          </a:lstStyle>
          <a:p>
            <a:endParaRPr lang="en-US"/>
          </a:p>
        </p:txBody>
      </p:sp>
      <p:sp>
        <p:nvSpPr>
          <p:cNvPr id="7" name="Slide Number Placeholder 6"/>
          <p:cNvSpPr>
            <a:spLocks noGrp="1"/>
          </p:cNvSpPr>
          <p:nvPr>
            <p:ph type="sldNum" sz="quarter" idx="5"/>
          </p:nvPr>
        </p:nvSpPr>
        <p:spPr>
          <a:xfrm>
            <a:off x="3970576" y="8830268"/>
            <a:ext cx="3038258" cy="464492"/>
          </a:xfrm>
          <a:prstGeom prst="rect">
            <a:avLst/>
          </a:prstGeom>
        </p:spPr>
        <p:txBody>
          <a:bodyPr vert="horz" lIns="91440" tIns="45720" rIns="91440" bIns="45720" rtlCol="0" anchor="b"/>
          <a:lstStyle>
            <a:lvl1pPr algn="r">
              <a:defRPr sz="1200">
                <a:latin typeface="Century Gothic" panose="020B0502020202020204" pitchFamily="34" charset="0"/>
              </a:defRPr>
            </a:lvl1pPr>
          </a:lstStyle>
          <a:p>
            <a:fld id="{3DA09BFF-9304-4EE8-967B-56F816FBB8C1}" type="slidenum">
              <a:rPr lang="en-US" smtClean="0"/>
              <a:pPr/>
              <a:t>‹#›</a:t>
            </a:fld>
            <a:endParaRPr lang="en-US"/>
          </a:p>
        </p:txBody>
      </p:sp>
    </p:spTree>
    <p:extLst>
      <p:ext uri="{BB962C8B-B14F-4D97-AF65-F5344CB8AC3E}">
        <p14:creationId xmlns:p14="http://schemas.microsoft.com/office/powerpoint/2010/main" val="1504738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6913"/>
            <a:ext cx="6194425" cy="3486150"/>
          </a:xfrm>
        </p:spPr>
      </p:sp>
      <p:sp>
        <p:nvSpPr>
          <p:cNvPr id="3" name="Notes Placeholder 2"/>
          <p:cNvSpPr>
            <a:spLocks noGrp="1"/>
          </p:cNvSpPr>
          <p:nvPr>
            <p:ph type="body" idx="1"/>
          </p:nvPr>
        </p:nvSpPr>
        <p:spPr/>
        <p:txBody>
          <a:bodyPr>
            <a:normAutofit/>
          </a:bodyPr>
          <a:lstStyle/>
          <a:p>
            <a:pPr algn="l"/>
            <a:r>
              <a:rPr lang="en-US" b="0">
                <a:latin typeface="Calibri" pitchFamily="34" charset="0"/>
              </a:rPr>
              <a:t>This PowerPoint</a:t>
            </a:r>
            <a:r>
              <a:rPr lang="en-US" b="0" baseline="0">
                <a:latin typeface="Calibri" pitchFamily="34" charset="0"/>
              </a:rPr>
              <a:t> Template includes a series of slide masters with predefined layouts and color schemes for formatting slides</a:t>
            </a:r>
          </a:p>
          <a:p>
            <a:pPr algn="l">
              <a:buFont typeface="Arial" pitchFamily="34" charset="0"/>
              <a:buChar char="•"/>
            </a:pPr>
            <a:r>
              <a:rPr lang="en-US" b="0" baseline="0">
                <a:latin typeface="Calibri" pitchFamily="34" charset="0"/>
              </a:rPr>
              <a:t> Slide Masters are displayed when you right click on a slide and select </a:t>
            </a:r>
            <a:r>
              <a:rPr lang="en-US" b="1" baseline="0">
                <a:latin typeface="Calibri" pitchFamily="34" charset="0"/>
              </a:rPr>
              <a:t>Layout</a:t>
            </a:r>
            <a:r>
              <a:rPr lang="en-US" b="0" baseline="0">
                <a:latin typeface="Calibri" pitchFamily="34" charset="0"/>
              </a:rPr>
              <a:t> from menu</a:t>
            </a:r>
          </a:p>
          <a:p>
            <a:endParaRPr lang="en-US"/>
          </a:p>
        </p:txBody>
      </p:sp>
      <p:sp>
        <p:nvSpPr>
          <p:cNvPr id="4" name="Slide Number Placeholder 3"/>
          <p:cNvSpPr>
            <a:spLocks noGrp="1"/>
          </p:cNvSpPr>
          <p:nvPr>
            <p:ph type="sldNum" sz="quarter" idx="10"/>
          </p:nvPr>
        </p:nvSpPr>
        <p:spPr/>
        <p:txBody>
          <a:bodyPr/>
          <a:lstStyle/>
          <a:p>
            <a:fld id="{3DA09BFF-9304-4EE8-967B-56F816FBB8C1}"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10</a:t>
            </a:fld>
            <a:endParaRPr lang="en-US"/>
          </a:p>
        </p:txBody>
      </p:sp>
    </p:spTree>
    <p:extLst>
      <p:ext uri="{BB962C8B-B14F-4D97-AF65-F5344CB8AC3E}">
        <p14:creationId xmlns:p14="http://schemas.microsoft.com/office/powerpoint/2010/main" val="2265526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11</a:t>
            </a:fld>
            <a:endParaRPr lang="en-US"/>
          </a:p>
        </p:txBody>
      </p:sp>
    </p:spTree>
    <p:extLst>
      <p:ext uri="{BB962C8B-B14F-4D97-AF65-F5344CB8AC3E}">
        <p14:creationId xmlns:p14="http://schemas.microsoft.com/office/powerpoint/2010/main" val="2511219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Look up 4-way handshake. Not widely known but it is used to terminate a connection which is established.</a:t>
            </a:r>
          </a:p>
        </p:txBody>
      </p:sp>
      <p:sp>
        <p:nvSpPr>
          <p:cNvPr id="4" name="Slide Number Placeholder 3"/>
          <p:cNvSpPr>
            <a:spLocks noGrp="1"/>
          </p:cNvSpPr>
          <p:nvPr>
            <p:ph type="sldNum" sz="quarter" idx="5"/>
          </p:nvPr>
        </p:nvSpPr>
        <p:spPr/>
        <p:txBody>
          <a:bodyPr/>
          <a:lstStyle/>
          <a:p>
            <a:fld id="{A6FF162A-43B9-4A3B-B3BA-020F7FA2ED33}" type="slidenum">
              <a:rPr lang="en-US" smtClean="0"/>
              <a:t>12</a:t>
            </a:fld>
            <a:endParaRPr lang="en-US"/>
          </a:p>
        </p:txBody>
      </p:sp>
    </p:spTree>
    <p:extLst>
      <p:ext uri="{BB962C8B-B14F-4D97-AF65-F5344CB8AC3E}">
        <p14:creationId xmlns:p14="http://schemas.microsoft.com/office/powerpoint/2010/main" val="2437094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13</a:t>
            </a:fld>
            <a:endParaRPr lang="en-US"/>
          </a:p>
        </p:txBody>
      </p:sp>
    </p:spTree>
    <p:extLst>
      <p:ext uri="{BB962C8B-B14F-4D97-AF65-F5344CB8AC3E}">
        <p14:creationId xmlns:p14="http://schemas.microsoft.com/office/powerpoint/2010/main" val="22065431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14</a:t>
            </a:fld>
            <a:endParaRPr lang="en-US"/>
          </a:p>
        </p:txBody>
      </p:sp>
    </p:spTree>
    <p:extLst>
      <p:ext uri="{BB962C8B-B14F-4D97-AF65-F5344CB8AC3E}">
        <p14:creationId xmlns:p14="http://schemas.microsoft.com/office/powerpoint/2010/main" val="7672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15</a:t>
            </a:fld>
            <a:endParaRPr lang="en-US"/>
          </a:p>
        </p:txBody>
      </p:sp>
    </p:spTree>
    <p:extLst>
      <p:ext uri="{BB962C8B-B14F-4D97-AF65-F5344CB8AC3E}">
        <p14:creationId xmlns:p14="http://schemas.microsoft.com/office/powerpoint/2010/main" val="8990061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Mention the different types of clouds like Public, Private, Hybrid and Community</a:t>
            </a:r>
          </a:p>
        </p:txBody>
      </p:sp>
      <p:sp>
        <p:nvSpPr>
          <p:cNvPr id="4" name="Slide Number Placeholder 3"/>
          <p:cNvSpPr>
            <a:spLocks noGrp="1"/>
          </p:cNvSpPr>
          <p:nvPr>
            <p:ph type="sldNum" sz="quarter" idx="5"/>
          </p:nvPr>
        </p:nvSpPr>
        <p:spPr/>
        <p:txBody>
          <a:bodyPr/>
          <a:lstStyle/>
          <a:p>
            <a:fld id="{A6FF162A-43B9-4A3B-B3BA-020F7FA2ED33}" type="slidenum">
              <a:rPr lang="en-US" smtClean="0"/>
              <a:t>16</a:t>
            </a:fld>
            <a:endParaRPr lang="en-US"/>
          </a:p>
        </p:txBody>
      </p:sp>
    </p:spTree>
    <p:extLst>
      <p:ext uri="{BB962C8B-B14F-4D97-AF65-F5344CB8AC3E}">
        <p14:creationId xmlns:p14="http://schemas.microsoft.com/office/powerpoint/2010/main" val="28446316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17</a:t>
            </a:fld>
            <a:endParaRPr lang="en-US"/>
          </a:p>
        </p:txBody>
      </p:sp>
    </p:spTree>
    <p:extLst>
      <p:ext uri="{BB962C8B-B14F-4D97-AF65-F5344CB8AC3E}">
        <p14:creationId xmlns:p14="http://schemas.microsoft.com/office/powerpoint/2010/main" val="4198866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18</a:t>
            </a:fld>
            <a:endParaRPr lang="en-US"/>
          </a:p>
        </p:txBody>
      </p:sp>
    </p:spTree>
    <p:extLst>
      <p:ext uri="{BB962C8B-B14F-4D97-AF65-F5344CB8AC3E}">
        <p14:creationId xmlns:p14="http://schemas.microsoft.com/office/powerpoint/2010/main" val="2466844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19</a:t>
            </a:fld>
            <a:endParaRPr lang="en-US"/>
          </a:p>
        </p:txBody>
      </p:sp>
    </p:spTree>
    <p:extLst>
      <p:ext uri="{BB962C8B-B14F-4D97-AF65-F5344CB8AC3E}">
        <p14:creationId xmlns:p14="http://schemas.microsoft.com/office/powerpoint/2010/main" val="1005129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gated community represents the AS. Every building represents maybe a branch office and each flat represents a endpoint.</a:t>
            </a:r>
          </a:p>
        </p:txBody>
      </p:sp>
      <p:sp>
        <p:nvSpPr>
          <p:cNvPr id="4" name="Slide Number Placeholder 3"/>
          <p:cNvSpPr>
            <a:spLocks noGrp="1"/>
          </p:cNvSpPr>
          <p:nvPr>
            <p:ph type="sldNum" sz="quarter" idx="5"/>
          </p:nvPr>
        </p:nvSpPr>
        <p:spPr/>
        <p:txBody>
          <a:bodyPr/>
          <a:lstStyle/>
          <a:p>
            <a:fld id="{A6FF162A-43B9-4A3B-B3BA-020F7FA2ED33}" type="slidenum">
              <a:rPr lang="en-US" smtClean="0"/>
              <a:t>2</a:t>
            </a:fld>
            <a:endParaRPr lang="en-US"/>
          </a:p>
        </p:txBody>
      </p:sp>
    </p:spTree>
    <p:extLst>
      <p:ext uri="{BB962C8B-B14F-4D97-AF65-F5344CB8AC3E}">
        <p14:creationId xmlns:p14="http://schemas.microsoft.com/office/powerpoint/2010/main" val="1885662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3</a:t>
            </a:fld>
            <a:endParaRPr lang="en-US"/>
          </a:p>
        </p:txBody>
      </p:sp>
    </p:spTree>
    <p:extLst>
      <p:ext uri="{BB962C8B-B14F-4D97-AF65-F5344CB8AC3E}">
        <p14:creationId xmlns:p14="http://schemas.microsoft.com/office/powerpoint/2010/main" val="1590459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IP address are unique names for computers, but their names are numbers instead of words.</a:t>
            </a:r>
          </a:p>
        </p:txBody>
      </p:sp>
      <p:sp>
        <p:nvSpPr>
          <p:cNvPr id="4" name="Slide Number Placeholder 3"/>
          <p:cNvSpPr>
            <a:spLocks noGrp="1"/>
          </p:cNvSpPr>
          <p:nvPr>
            <p:ph type="sldNum" sz="quarter" idx="5"/>
          </p:nvPr>
        </p:nvSpPr>
        <p:spPr/>
        <p:txBody>
          <a:bodyPr/>
          <a:lstStyle/>
          <a:p>
            <a:fld id="{A6FF162A-43B9-4A3B-B3BA-020F7FA2ED33}" type="slidenum">
              <a:rPr lang="en-US" smtClean="0"/>
              <a:t>4</a:t>
            </a:fld>
            <a:endParaRPr lang="en-US"/>
          </a:p>
        </p:txBody>
      </p:sp>
    </p:spTree>
    <p:extLst>
      <p:ext uri="{BB962C8B-B14F-4D97-AF65-F5344CB8AC3E}">
        <p14:creationId xmlns:p14="http://schemas.microsoft.com/office/powerpoint/2010/main" val="2919736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5</a:t>
            </a:fld>
            <a:endParaRPr lang="en-US"/>
          </a:p>
        </p:txBody>
      </p:sp>
    </p:spTree>
    <p:extLst>
      <p:ext uri="{BB962C8B-B14F-4D97-AF65-F5344CB8AC3E}">
        <p14:creationId xmlns:p14="http://schemas.microsoft.com/office/powerpoint/2010/main" val="215507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6</a:t>
            </a:fld>
            <a:endParaRPr lang="en-US"/>
          </a:p>
        </p:txBody>
      </p:sp>
    </p:spTree>
    <p:extLst>
      <p:ext uri="{BB962C8B-B14F-4D97-AF65-F5344CB8AC3E}">
        <p14:creationId xmlns:p14="http://schemas.microsoft.com/office/powerpoint/2010/main" val="3282488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7</a:t>
            </a:fld>
            <a:endParaRPr lang="en-US"/>
          </a:p>
        </p:txBody>
      </p:sp>
    </p:spTree>
    <p:extLst>
      <p:ext uri="{BB962C8B-B14F-4D97-AF65-F5344CB8AC3E}">
        <p14:creationId xmlns:p14="http://schemas.microsoft.com/office/powerpoint/2010/main" val="1921547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8</a:t>
            </a:fld>
            <a:endParaRPr lang="en-US"/>
          </a:p>
        </p:txBody>
      </p:sp>
    </p:spTree>
    <p:extLst>
      <p:ext uri="{BB962C8B-B14F-4D97-AF65-F5344CB8AC3E}">
        <p14:creationId xmlns:p14="http://schemas.microsoft.com/office/powerpoint/2010/main" val="42224254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6FF162A-43B9-4A3B-B3BA-020F7FA2ED33}" type="slidenum">
              <a:rPr lang="en-US" smtClean="0"/>
              <a:t>9</a:t>
            </a:fld>
            <a:endParaRPr lang="en-US"/>
          </a:p>
        </p:txBody>
      </p:sp>
    </p:spTree>
    <p:extLst>
      <p:ext uri="{BB962C8B-B14F-4D97-AF65-F5344CB8AC3E}">
        <p14:creationId xmlns:p14="http://schemas.microsoft.com/office/powerpoint/2010/main" val="3542170229"/>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4.svg"/><Relationship Id="rId7" Type="http://schemas.openxmlformats.org/officeDocument/2006/relationships/image" Target="../media/image2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2.sv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2.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 Id="rId9" Type="http://schemas.openxmlformats.org/officeDocument/2006/relationships/image" Target="../media/image18.svg"/></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svg"/><Relationship Id="rId7" Type="http://schemas.openxmlformats.org/officeDocument/2006/relationships/image" Target="../media/image24.sv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6.sv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 Id="rId9" Type="http://schemas.openxmlformats.org/officeDocument/2006/relationships/image" Target="../media/image18.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svg"/><Relationship Id="rId7" Type="http://schemas.openxmlformats.org/officeDocument/2006/relationships/image" Target="../media/image24.svg"/><Relationship Id="rId2" Type="http://schemas.openxmlformats.org/officeDocument/2006/relationships/image" Target="../media/image19.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 Id="rId9" Type="http://schemas.openxmlformats.org/officeDocument/2006/relationships/image" Target="../media/image26.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gradFill flip="none" rotWithShape="1">
          <a:gsLst>
            <a:gs pos="31000">
              <a:schemeClr val="accent1"/>
            </a:gs>
            <a:gs pos="48000">
              <a:srgbClr val="04CBE6"/>
            </a:gs>
            <a:gs pos="100000">
              <a:schemeClr val="accent2"/>
            </a:gs>
          </a:gsLst>
          <a:lin ang="3000000" scaled="0"/>
          <a:tileRect/>
        </a:gradFill>
        <a:effectLst/>
      </p:bgPr>
    </p:bg>
    <p:spTree>
      <p:nvGrpSpPr>
        <p:cNvPr id="1" name=""/>
        <p:cNvGrpSpPr/>
        <p:nvPr/>
      </p:nvGrpSpPr>
      <p:grpSpPr>
        <a:xfrm>
          <a:off x="0" y="0"/>
          <a:ext cx="0" cy="0"/>
          <a:chOff x="0" y="0"/>
          <a:chExt cx="0" cy="0"/>
        </a:xfrm>
      </p:grpSpPr>
      <p:grpSp>
        <p:nvGrpSpPr>
          <p:cNvPr id="43" name="Bottom left dots">
            <a:extLst>
              <a:ext uri="{FF2B5EF4-FFF2-40B4-BE49-F238E27FC236}">
                <a16:creationId xmlns:a16="http://schemas.microsoft.com/office/drawing/2014/main" id="{27C3464B-CF7E-8D4A-99BF-C92DD6028883}"/>
              </a:ext>
            </a:extLst>
          </p:cNvPr>
          <p:cNvGrpSpPr/>
          <p:nvPr/>
        </p:nvGrpSpPr>
        <p:grpSpPr>
          <a:xfrm>
            <a:off x="-501360" y="3258965"/>
            <a:ext cx="4826831" cy="6202054"/>
            <a:chOff x="-501360" y="3258965"/>
            <a:chExt cx="4826831" cy="6202054"/>
          </a:xfrm>
        </p:grpSpPr>
        <p:pic>
          <p:nvPicPr>
            <p:cNvPr id="42" name="Bottom left dots svg">
              <a:extLst>
                <a:ext uri="{FF2B5EF4-FFF2-40B4-BE49-F238E27FC236}">
                  <a16:creationId xmlns:a16="http://schemas.microsoft.com/office/drawing/2014/main" id="{6C930F89-10E6-064C-82B8-3879121C1E5B}"/>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258163" y="4500998"/>
              <a:ext cx="3073400" cy="2853871"/>
            </a:xfrm>
            <a:prstGeom prst="rect">
              <a:avLst/>
            </a:prstGeom>
          </p:spPr>
        </p:pic>
        <p:pic>
          <p:nvPicPr>
            <p:cNvPr id="19" name="Dot rectangle">
              <a:extLst>
                <a:ext uri="{FF2B5EF4-FFF2-40B4-BE49-F238E27FC236}">
                  <a16:creationId xmlns:a16="http://schemas.microsoft.com/office/drawing/2014/main" id="{947C2C4A-242F-2D4B-99C5-91D7E675C58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501360" y="5863162"/>
              <a:ext cx="2377725" cy="608755"/>
            </a:xfrm>
            <a:prstGeom prst="rect">
              <a:avLst/>
            </a:prstGeom>
          </p:spPr>
        </p:pic>
        <p:grpSp>
          <p:nvGrpSpPr>
            <p:cNvPr id="21" name="Group 20">
              <a:extLst>
                <a:ext uri="{FF2B5EF4-FFF2-40B4-BE49-F238E27FC236}">
                  <a16:creationId xmlns:a16="http://schemas.microsoft.com/office/drawing/2014/main" id="{B0FA1319-6932-C545-BF91-8E470F4EFF38}"/>
                </a:ext>
              </a:extLst>
            </p:cNvPr>
            <p:cNvGrpSpPr/>
            <p:nvPr/>
          </p:nvGrpSpPr>
          <p:grpSpPr>
            <a:xfrm>
              <a:off x="244890" y="3258965"/>
              <a:ext cx="4080581" cy="6202054"/>
              <a:chOff x="244890" y="3258965"/>
              <a:chExt cx="4080581" cy="6202054"/>
            </a:xfrm>
          </p:grpSpPr>
          <p:sp>
            <p:nvSpPr>
              <p:cNvPr id="34" name="Oval 33">
                <a:extLst>
                  <a:ext uri="{FF2B5EF4-FFF2-40B4-BE49-F238E27FC236}">
                    <a16:creationId xmlns:a16="http://schemas.microsoft.com/office/drawing/2014/main" id="{6531F56A-BAB8-764B-AA54-0850DE6B5686}"/>
                  </a:ext>
                </a:extLst>
              </p:cNvPr>
              <p:cNvSpPr/>
              <p:nvPr/>
            </p:nvSpPr>
            <p:spPr>
              <a:xfrm>
                <a:off x="244890" y="5380438"/>
                <a:ext cx="4080581" cy="408058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27D401A-1589-1241-888E-6A6158AC9C4B}"/>
                  </a:ext>
                </a:extLst>
              </p:cNvPr>
              <p:cNvSpPr/>
              <p:nvPr/>
            </p:nvSpPr>
            <p:spPr>
              <a:xfrm>
                <a:off x="437457" y="3258965"/>
                <a:ext cx="2853871" cy="285387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Black circle">
            <a:extLst>
              <a:ext uri="{FF2B5EF4-FFF2-40B4-BE49-F238E27FC236}">
                <a16:creationId xmlns:a16="http://schemas.microsoft.com/office/drawing/2014/main" id="{8BF555CA-DCDC-6440-910F-9055F5BFB5D1}"/>
              </a:ext>
            </a:extLst>
          </p:cNvPr>
          <p:cNvSpPr>
            <a:spLocks noChangeAspect="1"/>
          </p:cNvSpPr>
          <p:nvPr/>
        </p:nvSpPr>
        <p:spPr bwMode="auto">
          <a:xfrm>
            <a:off x="-980396" y="-2687843"/>
            <a:ext cx="5772292" cy="5769864"/>
          </a:xfrm>
          <a:prstGeom prst="ellipse">
            <a:avLst/>
          </a:prstGeom>
          <a:solidFill>
            <a:schemeClr val="tx1"/>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16" name="wave">
            <a:extLst>
              <a:ext uri="{FF2B5EF4-FFF2-40B4-BE49-F238E27FC236}">
                <a16:creationId xmlns:a16="http://schemas.microsoft.com/office/drawing/2014/main" id="{17ADEFF8-BBF4-6749-9674-8DF52C7FB7BC}"/>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827183" y="1527273"/>
            <a:ext cx="15147117" cy="6730178"/>
          </a:xfrm>
          <a:prstGeom prst="rect">
            <a:avLst/>
          </a:prstGeom>
        </p:spPr>
      </p:pic>
      <p:sp>
        <p:nvSpPr>
          <p:cNvPr id="26" name="Gradient outline">
            <a:extLst>
              <a:ext uri="{FF2B5EF4-FFF2-40B4-BE49-F238E27FC236}">
                <a16:creationId xmlns:a16="http://schemas.microsoft.com/office/drawing/2014/main" id="{C1D771B3-91FE-4641-85A8-C9E60B3292E1}"/>
              </a:ext>
            </a:extLst>
          </p:cNvPr>
          <p:cNvSpPr>
            <a:spLocks noChangeAspect="1"/>
          </p:cNvSpPr>
          <p:nvPr/>
        </p:nvSpPr>
        <p:spPr bwMode="auto">
          <a:xfrm>
            <a:off x="-1405771" y="-3100058"/>
            <a:ext cx="6623042" cy="6620256"/>
          </a:xfrm>
          <a:prstGeom prst="ellipse">
            <a:avLst/>
          </a:prstGeom>
          <a:noFill/>
          <a:ln w="12700" cap="sq" algn="ctr">
            <a:gradFill flip="none" rotWithShape="1">
              <a:gsLst>
                <a:gs pos="56000">
                  <a:schemeClr val="accent1">
                    <a:lumMod val="50000"/>
                    <a:lumOff val="50000"/>
                    <a:alpha val="72000"/>
                  </a:schemeClr>
                </a:gs>
                <a:gs pos="5000">
                  <a:schemeClr val="accent2">
                    <a:alpha val="67069"/>
                  </a:schemeClr>
                </a:gs>
              </a:gsLst>
              <a:lin ang="13500000" scaled="1"/>
              <a:tileRect/>
            </a:grad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8" name="Little blue circle">
            <a:extLst>
              <a:ext uri="{FF2B5EF4-FFF2-40B4-BE49-F238E27FC236}">
                <a16:creationId xmlns:a16="http://schemas.microsoft.com/office/drawing/2014/main" id="{8D41258D-9AF5-5245-8820-B57185D1E369}"/>
              </a:ext>
            </a:extLst>
          </p:cNvPr>
          <p:cNvSpPr>
            <a:spLocks noChangeAspect="1"/>
          </p:cNvSpPr>
          <p:nvPr/>
        </p:nvSpPr>
        <p:spPr bwMode="auto">
          <a:xfrm>
            <a:off x="5110706" y="429533"/>
            <a:ext cx="185730" cy="185652"/>
          </a:xfrm>
          <a:prstGeom prst="ellipse">
            <a:avLst/>
          </a:prstGeom>
          <a:solidFill>
            <a:schemeClr val="accent2"/>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1" name="Text Placeholder 2">
            <a:extLst>
              <a:ext uri="{FF2B5EF4-FFF2-40B4-BE49-F238E27FC236}">
                <a16:creationId xmlns:a16="http://schemas.microsoft.com/office/drawing/2014/main" id="{87C4B27E-D28E-2F4E-A167-5A9165B3840D}"/>
              </a:ext>
            </a:extLst>
          </p:cNvPr>
          <p:cNvSpPr>
            <a:spLocks noGrp="1"/>
          </p:cNvSpPr>
          <p:nvPr>
            <p:ph type="body" idx="12"/>
          </p:nvPr>
        </p:nvSpPr>
        <p:spPr bwMode="gray">
          <a:xfrm>
            <a:off x="6261860" y="2129759"/>
            <a:ext cx="5638801" cy="548640"/>
          </a:xfrm>
        </p:spPr>
        <p:txBody>
          <a:bodyPr anchor="b" anchorCtr="0"/>
          <a:lstStyle>
            <a:lvl1pPr marL="0" indent="0">
              <a:lnSpc>
                <a:spcPct val="95000"/>
              </a:lnSpc>
              <a:buNone/>
              <a:defRPr sz="14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10"/>
          </p:nvPr>
        </p:nvSpPr>
        <p:spPr>
          <a:xfrm>
            <a:off x="6261860" y="4305803"/>
            <a:ext cx="5638801" cy="1143000"/>
          </a:xfrm>
        </p:spPr>
        <p:txBody>
          <a:bodyPr/>
          <a:lstStyle>
            <a:lvl1pPr marL="0" indent="0">
              <a:buFontTx/>
              <a:buNone/>
              <a:defRPr sz="2000">
                <a:solidFill>
                  <a:schemeClr val="tx1"/>
                </a:solidFill>
              </a:defRPr>
            </a:lvl1pPr>
            <a:lvl2pPr marL="400050" indent="0">
              <a:buFontTx/>
              <a:buNone/>
              <a:defRPr/>
            </a:lvl2pPr>
            <a:lvl3pPr marL="800100" indent="0">
              <a:buFontTx/>
              <a:buNone/>
              <a:defRPr/>
            </a:lvl3pPr>
            <a:lvl4pPr marL="1143000" indent="0">
              <a:buFontTx/>
              <a:buNone/>
              <a:defRPr/>
            </a:lvl4pPr>
            <a:lvl5pPr marL="1543050" indent="0">
              <a:buFontTx/>
              <a:buNone/>
              <a:defRPr/>
            </a:lvl5pPr>
          </a:lstStyle>
          <a:p>
            <a:pPr lvl="0"/>
            <a:r>
              <a:rPr lang="en-US"/>
              <a:t>Click to edit Master text styles</a:t>
            </a:r>
          </a:p>
        </p:txBody>
      </p:sp>
      <p:sp>
        <p:nvSpPr>
          <p:cNvPr id="2" name="Title 1"/>
          <p:cNvSpPr>
            <a:spLocks noGrp="1"/>
          </p:cNvSpPr>
          <p:nvPr>
            <p:ph type="title"/>
          </p:nvPr>
        </p:nvSpPr>
        <p:spPr>
          <a:xfrm>
            <a:off x="6261860" y="2854021"/>
            <a:ext cx="5638801" cy="1352331"/>
          </a:xfrm>
        </p:spPr>
        <p:txBody>
          <a:bodyPr anchor="t"/>
          <a:lstStyle>
            <a:lvl1pPr>
              <a:defRPr>
                <a:solidFill>
                  <a:schemeClr val="tx1"/>
                </a:solidFill>
              </a:defRPr>
            </a:lvl1pPr>
          </a:lstStyle>
          <a:p>
            <a:r>
              <a:rPr lang="en-US"/>
              <a:t>Click to edit Master title style</a:t>
            </a:r>
          </a:p>
        </p:txBody>
      </p:sp>
      <p:pic>
        <p:nvPicPr>
          <p:cNvPr id="27" name="Logo">
            <a:extLst>
              <a:ext uri="{FF2B5EF4-FFF2-40B4-BE49-F238E27FC236}">
                <a16:creationId xmlns:a16="http://schemas.microsoft.com/office/drawing/2014/main" id="{235EA87B-6DFE-A144-9713-942E2252E011}"/>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3570" y="960325"/>
            <a:ext cx="2834640" cy="566928"/>
          </a:xfrm>
          <a:prstGeom prst="rect">
            <a:avLst/>
          </a:prstGeom>
        </p:spPr>
      </p:pic>
      <p:grpSp>
        <p:nvGrpSpPr>
          <p:cNvPr id="39" name="Top right dots">
            <a:extLst>
              <a:ext uri="{FF2B5EF4-FFF2-40B4-BE49-F238E27FC236}">
                <a16:creationId xmlns:a16="http://schemas.microsoft.com/office/drawing/2014/main" id="{43405517-AAD7-A448-ABD0-D0275BCA4DBD}"/>
              </a:ext>
            </a:extLst>
          </p:cNvPr>
          <p:cNvGrpSpPr/>
          <p:nvPr/>
        </p:nvGrpSpPr>
        <p:grpSpPr>
          <a:xfrm>
            <a:off x="7743370" y="-1809772"/>
            <a:ext cx="4782484" cy="3371825"/>
            <a:chOff x="7743370" y="-1809772"/>
            <a:chExt cx="4782484" cy="3371825"/>
          </a:xfrm>
        </p:grpSpPr>
        <p:pic>
          <p:nvPicPr>
            <p:cNvPr id="12" name="Dot rectangle">
              <a:extLst>
                <a:ext uri="{FF2B5EF4-FFF2-40B4-BE49-F238E27FC236}">
                  <a16:creationId xmlns:a16="http://schemas.microsoft.com/office/drawing/2014/main" id="{9A11B08F-D7CE-D54C-8A99-48C176C837E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10045023" y="68813"/>
              <a:ext cx="2377725" cy="608755"/>
            </a:xfrm>
            <a:prstGeom prst="rect">
              <a:avLst/>
            </a:prstGeom>
          </p:spPr>
        </p:pic>
        <p:sp>
          <p:nvSpPr>
            <p:cNvPr id="10" name="Oval 9">
              <a:extLst>
                <a:ext uri="{FF2B5EF4-FFF2-40B4-BE49-F238E27FC236}">
                  <a16:creationId xmlns:a16="http://schemas.microsoft.com/office/drawing/2014/main" id="{83EF21A9-041C-3749-BAD6-4FC63AD57613}"/>
                </a:ext>
              </a:extLst>
            </p:cNvPr>
            <p:cNvSpPr/>
            <p:nvPr/>
          </p:nvSpPr>
          <p:spPr>
            <a:xfrm>
              <a:off x="9273095" y="-1809772"/>
              <a:ext cx="3252759" cy="3252759"/>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6BDCAC2F-57EC-FD45-949F-A95E8BF83CB2}"/>
                </a:ext>
              </a:extLst>
            </p:cNvPr>
            <p:cNvSpPr/>
            <p:nvPr/>
          </p:nvSpPr>
          <p:spPr bwMode="auto">
            <a:xfrm>
              <a:off x="11842641" y="697895"/>
              <a:ext cx="456044" cy="456044"/>
            </a:xfrm>
            <a:prstGeom prst="ellipse">
              <a:avLst/>
            </a:prstGeom>
            <a:solidFill>
              <a:schemeClr val="accent3">
                <a:alpha val="78000"/>
              </a:schemeClr>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 name="Oval 2">
              <a:extLst>
                <a:ext uri="{FF2B5EF4-FFF2-40B4-BE49-F238E27FC236}">
                  <a16:creationId xmlns:a16="http://schemas.microsoft.com/office/drawing/2014/main" id="{8FDE5198-A9B4-B54D-BF1F-3DFE5F822833}"/>
                </a:ext>
              </a:extLst>
            </p:cNvPr>
            <p:cNvSpPr/>
            <p:nvPr/>
          </p:nvSpPr>
          <p:spPr bwMode="auto">
            <a:xfrm>
              <a:off x="7743370" y="-364504"/>
              <a:ext cx="858536" cy="858536"/>
            </a:xfrm>
            <a:prstGeom prst="ellipse">
              <a:avLst/>
            </a:prstGeom>
            <a:gradFill>
              <a:gsLst>
                <a:gs pos="25000">
                  <a:schemeClr val="bg1">
                    <a:alpha val="28002"/>
                  </a:schemeClr>
                </a:gs>
                <a:gs pos="99000">
                  <a:schemeClr val="accent1">
                    <a:alpha val="38000"/>
                  </a:schemeClr>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11" name="Oval 10">
              <a:extLst>
                <a:ext uri="{FF2B5EF4-FFF2-40B4-BE49-F238E27FC236}">
                  <a16:creationId xmlns:a16="http://schemas.microsoft.com/office/drawing/2014/main" id="{FD1B54C3-94C4-A14B-9DF0-D22DA6F67ADF}"/>
                </a:ext>
              </a:extLst>
            </p:cNvPr>
            <p:cNvSpPr/>
            <p:nvPr/>
          </p:nvSpPr>
          <p:spPr>
            <a:xfrm>
              <a:off x="7955233" y="-1600363"/>
              <a:ext cx="2331088" cy="2331088"/>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ver">
            <a:extLst>
              <a:ext uri="{FF2B5EF4-FFF2-40B4-BE49-F238E27FC236}">
                <a16:creationId xmlns:a16="http://schemas.microsoft.com/office/drawing/2014/main" id="{531A2AD5-1C62-8C41-8956-D3CA6B540283}"/>
              </a:ext>
            </a:extLst>
          </p:cNvPr>
          <p:cNvGrpSpPr/>
          <p:nvPr/>
        </p:nvGrpSpPr>
        <p:grpSpPr>
          <a:xfrm>
            <a:off x="-2426372" y="-3478626"/>
            <a:ext cx="17041568" cy="11910947"/>
            <a:chOff x="-2419273" y="-3538804"/>
            <a:chExt cx="17041568" cy="11910947"/>
          </a:xfrm>
        </p:grpSpPr>
        <p:sp>
          <p:nvSpPr>
            <p:cNvPr id="22" name="Rectangle 21">
              <a:extLst>
                <a:ext uri="{FF2B5EF4-FFF2-40B4-BE49-F238E27FC236}">
                  <a16:creationId xmlns:a16="http://schemas.microsoft.com/office/drawing/2014/main" id="{02C84351-6638-594B-B16F-4034668D3D65}"/>
                </a:ext>
              </a:extLst>
            </p:cNvPr>
            <p:cNvSpPr/>
            <p:nvPr/>
          </p:nvSpPr>
          <p:spPr bwMode="auto">
            <a:xfrm>
              <a:off x="-2419273" y="-3538804"/>
              <a:ext cx="2419273" cy="11097491"/>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4" name="Rectangle 23">
              <a:extLst>
                <a:ext uri="{FF2B5EF4-FFF2-40B4-BE49-F238E27FC236}">
                  <a16:creationId xmlns:a16="http://schemas.microsoft.com/office/drawing/2014/main" id="{36822EF5-E5C2-B949-975A-F44C50188F7A}"/>
                </a:ext>
              </a:extLst>
            </p:cNvPr>
            <p:cNvSpPr/>
            <p:nvPr/>
          </p:nvSpPr>
          <p:spPr bwMode="auto">
            <a:xfrm flipV="1">
              <a:off x="-856859" y="-3360687"/>
              <a:ext cx="14836096" cy="3300509"/>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3" name="Rectangle 22">
              <a:extLst>
                <a:ext uri="{FF2B5EF4-FFF2-40B4-BE49-F238E27FC236}">
                  <a16:creationId xmlns:a16="http://schemas.microsoft.com/office/drawing/2014/main" id="{39A98DC7-415F-6740-AB0D-B7D4B12F5C86}"/>
                </a:ext>
              </a:extLst>
            </p:cNvPr>
            <p:cNvSpPr/>
            <p:nvPr/>
          </p:nvSpPr>
          <p:spPr bwMode="auto">
            <a:xfrm>
              <a:off x="-623179" y="6797070"/>
              <a:ext cx="14836096" cy="1575073"/>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8" name="Rectangle 37">
              <a:extLst>
                <a:ext uri="{FF2B5EF4-FFF2-40B4-BE49-F238E27FC236}">
                  <a16:creationId xmlns:a16="http://schemas.microsoft.com/office/drawing/2014/main" id="{66239F5D-095D-9841-B743-09BD937684F5}"/>
                </a:ext>
              </a:extLst>
            </p:cNvPr>
            <p:cNvSpPr/>
            <p:nvPr/>
          </p:nvSpPr>
          <p:spPr bwMode="auto">
            <a:xfrm>
              <a:off x="12203022" y="-3512884"/>
              <a:ext cx="2419273" cy="11097491"/>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grpSp>
      <p:sp>
        <p:nvSpPr>
          <p:cNvPr id="4" name="NOTES">
            <a:extLst>
              <a:ext uri="{FF2B5EF4-FFF2-40B4-BE49-F238E27FC236}">
                <a16:creationId xmlns:a16="http://schemas.microsoft.com/office/drawing/2014/main" id="{8BD7BD09-10FE-054C-B0B4-B7A54E33CD40}"/>
              </a:ext>
            </a:extLst>
          </p:cNvPr>
          <p:cNvSpPr/>
          <p:nvPr/>
        </p:nvSpPr>
        <p:spPr bwMode="auto">
          <a:xfrm>
            <a:off x="12344151" y="2507312"/>
            <a:ext cx="2630319" cy="1444752"/>
          </a:xfrm>
          <a:prstGeom prst="rect">
            <a:avLst/>
          </a:prstGeom>
          <a:solidFill>
            <a:srgbClr val="FFFF00"/>
          </a:solidFill>
          <a:ln w="12700" cap="sq" algn="ctr">
            <a:noFill/>
            <a:miter lim="800000"/>
            <a:headEnd/>
            <a:tailEnd/>
          </a:ln>
          <a:effectLst/>
        </p:spPr>
        <p:txBody>
          <a:bodyPr wrap="square" lIns="91440" rIns="91440" rtlCol="0" anchor="ctr" anchorCtr="1"/>
          <a:lstStyle/>
          <a:p>
            <a:pPr algn="l">
              <a:spcBef>
                <a:spcPts val="1080"/>
              </a:spcBef>
            </a:pPr>
            <a:r>
              <a:rPr lang="en-US" sz="1600" b="0" i="0" u="none" strike="noStrike">
                <a:solidFill>
                  <a:srgbClr val="000000"/>
                </a:solidFill>
                <a:effectLst/>
                <a:latin typeface="+mn-lt"/>
              </a:rPr>
              <a:t>Any </a:t>
            </a:r>
            <a:r>
              <a:rPr lang="en-US" sz="1600" b="1" i="0" u="none" strike="noStrike">
                <a:solidFill>
                  <a:srgbClr val="000000"/>
                </a:solidFill>
                <a:effectLst/>
                <a:latin typeface="+mn-lt"/>
              </a:rPr>
              <a:t>bolding</a:t>
            </a:r>
            <a:r>
              <a:rPr lang="en-US" sz="1600" b="0" i="0" u="none" strike="noStrike">
                <a:solidFill>
                  <a:srgbClr val="000000"/>
                </a:solidFill>
                <a:effectLst/>
                <a:latin typeface="+mn-lt"/>
              </a:rPr>
              <a:t> will need to</a:t>
            </a:r>
            <a:br>
              <a:rPr lang="en-US" sz="1600" b="0" i="0" u="none" strike="noStrike">
                <a:solidFill>
                  <a:srgbClr val="000000"/>
                </a:solidFill>
                <a:effectLst/>
                <a:latin typeface="+mn-lt"/>
              </a:rPr>
            </a:br>
            <a:r>
              <a:rPr lang="en-US" sz="1600" b="0" i="0" u="none" strike="noStrike">
                <a:solidFill>
                  <a:srgbClr val="000000"/>
                </a:solidFill>
                <a:effectLst/>
                <a:latin typeface="+mn-lt"/>
              </a:rPr>
              <a:t>be applied manually to </a:t>
            </a:r>
            <a:br>
              <a:rPr lang="en-US" sz="1600" b="0" i="0" u="none" strike="noStrike">
                <a:solidFill>
                  <a:srgbClr val="000000"/>
                </a:solidFill>
                <a:effectLst/>
                <a:latin typeface="+mn-lt"/>
              </a:rPr>
            </a:br>
            <a:r>
              <a:rPr lang="en-US" sz="1600" b="0" i="0" u="none" strike="noStrike">
                <a:solidFill>
                  <a:srgbClr val="000000"/>
                </a:solidFill>
                <a:effectLst/>
                <a:latin typeface="+mn-lt"/>
              </a:rPr>
              <a:t>keyword(s) in title.</a:t>
            </a:r>
            <a:endParaRPr lang="en-US" sz="1600" b="0">
              <a:solidFill>
                <a:schemeClr val="tx1"/>
              </a:solidFill>
              <a:latin typeface="+mn-lt"/>
            </a:endParaRPr>
          </a:p>
        </p:txBody>
      </p:sp>
      <p:grpSp>
        <p:nvGrpSpPr>
          <p:cNvPr id="30" name="Bottom left dots">
            <a:extLst>
              <a:ext uri="{FF2B5EF4-FFF2-40B4-BE49-F238E27FC236}">
                <a16:creationId xmlns:a16="http://schemas.microsoft.com/office/drawing/2014/main" id="{4AA28A55-99AD-C644-9F7D-739E0090FA26}"/>
              </a:ext>
            </a:extLst>
          </p:cNvPr>
          <p:cNvGrpSpPr/>
          <p:nvPr userDrawn="1"/>
        </p:nvGrpSpPr>
        <p:grpSpPr>
          <a:xfrm>
            <a:off x="-501360" y="3258965"/>
            <a:ext cx="4826831" cy="6202054"/>
            <a:chOff x="-501360" y="3258965"/>
            <a:chExt cx="4826831" cy="6202054"/>
          </a:xfrm>
        </p:grpSpPr>
        <p:pic>
          <p:nvPicPr>
            <p:cNvPr id="32" name="Bottom left dots svg">
              <a:extLst>
                <a:ext uri="{FF2B5EF4-FFF2-40B4-BE49-F238E27FC236}">
                  <a16:creationId xmlns:a16="http://schemas.microsoft.com/office/drawing/2014/main" id="{C5AE8941-F1C4-6D4B-BBD8-33302B8E368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258163" y="4500998"/>
              <a:ext cx="3073400" cy="2853871"/>
            </a:xfrm>
            <a:prstGeom prst="rect">
              <a:avLst/>
            </a:prstGeom>
          </p:spPr>
        </p:pic>
        <p:pic>
          <p:nvPicPr>
            <p:cNvPr id="33" name="Dot rectangle">
              <a:extLst>
                <a:ext uri="{FF2B5EF4-FFF2-40B4-BE49-F238E27FC236}">
                  <a16:creationId xmlns:a16="http://schemas.microsoft.com/office/drawing/2014/main" id="{D6F708E5-7F8A-C844-B2AE-320292AF134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01360" y="5863162"/>
              <a:ext cx="2377725" cy="608755"/>
            </a:xfrm>
            <a:prstGeom prst="rect">
              <a:avLst/>
            </a:prstGeom>
          </p:spPr>
        </p:pic>
        <p:grpSp>
          <p:nvGrpSpPr>
            <p:cNvPr id="36" name="Group 35">
              <a:extLst>
                <a:ext uri="{FF2B5EF4-FFF2-40B4-BE49-F238E27FC236}">
                  <a16:creationId xmlns:a16="http://schemas.microsoft.com/office/drawing/2014/main" id="{FDDB724A-081E-4845-91AB-499004C15E84}"/>
                </a:ext>
              </a:extLst>
            </p:cNvPr>
            <p:cNvGrpSpPr/>
            <p:nvPr userDrawn="1"/>
          </p:nvGrpSpPr>
          <p:grpSpPr>
            <a:xfrm>
              <a:off x="244890" y="3258965"/>
              <a:ext cx="4080581" cy="6202054"/>
              <a:chOff x="244890" y="3258965"/>
              <a:chExt cx="4080581" cy="6202054"/>
            </a:xfrm>
          </p:grpSpPr>
          <p:sp>
            <p:nvSpPr>
              <p:cNvPr id="37" name="Oval 36">
                <a:extLst>
                  <a:ext uri="{FF2B5EF4-FFF2-40B4-BE49-F238E27FC236}">
                    <a16:creationId xmlns:a16="http://schemas.microsoft.com/office/drawing/2014/main" id="{5C65C8D6-919B-1645-B283-0863D130829B}"/>
                  </a:ext>
                </a:extLst>
              </p:cNvPr>
              <p:cNvSpPr/>
              <p:nvPr userDrawn="1"/>
            </p:nvSpPr>
            <p:spPr>
              <a:xfrm>
                <a:off x="244890" y="5380438"/>
                <a:ext cx="4080581" cy="408058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D4684733-E6FE-F049-8F6A-AA7874FB0869}"/>
                  </a:ext>
                </a:extLst>
              </p:cNvPr>
              <p:cNvSpPr/>
              <p:nvPr userDrawn="1"/>
            </p:nvSpPr>
            <p:spPr>
              <a:xfrm>
                <a:off x="437457" y="3258965"/>
                <a:ext cx="2853871" cy="285387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1" name="Black circle">
            <a:extLst>
              <a:ext uri="{FF2B5EF4-FFF2-40B4-BE49-F238E27FC236}">
                <a16:creationId xmlns:a16="http://schemas.microsoft.com/office/drawing/2014/main" id="{7A71D45E-BD3D-DC45-AB51-3D29E48E2B76}"/>
              </a:ext>
            </a:extLst>
          </p:cNvPr>
          <p:cNvSpPr>
            <a:spLocks noChangeAspect="1"/>
          </p:cNvSpPr>
          <p:nvPr userDrawn="1"/>
        </p:nvSpPr>
        <p:spPr bwMode="auto">
          <a:xfrm>
            <a:off x="-980396" y="-2687843"/>
            <a:ext cx="5772292" cy="5769864"/>
          </a:xfrm>
          <a:prstGeom prst="ellipse">
            <a:avLst/>
          </a:prstGeom>
          <a:solidFill>
            <a:schemeClr val="tx1"/>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4" name="wave">
            <a:extLst>
              <a:ext uri="{FF2B5EF4-FFF2-40B4-BE49-F238E27FC236}">
                <a16:creationId xmlns:a16="http://schemas.microsoft.com/office/drawing/2014/main" id="{35E0393A-B0C0-554D-81EE-9130CC9D96CE}"/>
              </a:ext>
            </a:extLst>
          </p:cNvPr>
          <p:cNvPicPr>
            <a:picLocks noChangeAspect="1"/>
          </p:cNvPicPr>
          <p:nvPr userDrawn="1"/>
        </p:nvPicPr>
        <p:blipFill>
          <a:blip r:embed="rId6">
            <a:extLst>
              <a:ext uri="{96DAC541-7B7A-43D3-8B79-37D633B846F1}">
                <asvg:svgBlip xmlns:asvg="http://schemas.microsoft.com/office/drawing/2016/SVG/main" r:embed="rId7"/>
              </a:ext>
            </a:extLst>
          </a:blip>
          <a:srcRect/>
          <a:stretch/>
        </p:blipFill>
        <p:spPr>
          <a:xfrm>
            <a:off x="-827183" y="1527273"/>
            <a:ext cx="15147117" cy="6730178"/>
          </a:xfrm>
          <a:prstGeom prst="rect">
            <a:avLst/>
          </a:prstGeom>
        </p:spPr>
      </p:pic>
      <p:sp>
        <p:nvSpPr>
          <p:cNvPr id="45" name="Gradient outline">
            <a:extLst>
              <a:ext uri="{FF2B5EF4-FFF2-40B4-BE49-F238E27FC236}">
                <a16:creationId xmlns:a16="http://schemas.microsoft.com/office/drawing/2014/main" id="{ECFB2805-4AE5-8B47-8F6A-A5B30D82C475}"/>
              </a:ext>
            </a:extLst>
          </p:cNvPr>
          <p:cNvSpPr>
            <a:spLocks noChangeAspect="1"/>
          </p:cNvSpPr>
          <p:nvPr userDrawn="1"/>
        </p:nvSpPr>
        <p:spPr bwMode="auto">
          <a:xfrm>
            <a:off x="-1405771" y="-3100058"/>
            <a:ext cx="6623042" cy="6620256"/>
          </a:xfrm>
          <a:prstGeom prst="ellipse">
            <a:avLst/>
          </a:prstGeom>
          <a:noFill/>
          <a:ln w="12700" cap="sq" algn="ctr">
            <a:gradFill flip="none" rotWithShape="1">
              <a:gsLst>
                <a:gs pos="56000">
                  <a:schemeClr val="accent1">
                    <a:lumMod val="50000"/>
                    <a:lumOff val="50000"/>
                    <a:alpha val="72000"/>
                  </a:schemeClr>
                </a:gs>
                <a:gs pos="5000">
                  <a:schemeClr val="accent2">
                    <a:alpha val="67069"/>
                  </a:schemeClr>
                </a:gs>
              </a:gsLst>
              <a:lin ang="13500000" scaled="1"/>
              <a:tileRect/>
            </a:grad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46" name="Little blue circle">
            <a:extLst>
              <a:ext uri="{FF2B5EF4-FFF2-40B4-BE49-F238E27FC236}">
                <a16:creationId xmlns:a16="http://schemas.microsoft.com/office/drawing/2014/main" id="{6984C700-F5BF-AD47-9095-C51C6BFCF22C}"/>
              </a:ext>
            </a:extLst>
          </p:cNvPr>
          <p:cNvSpPr>
            <a:spLocks noChangeAspect="1"/>
          </p:cNvSpPr>
          <p:nvPr userDrawn="1"/>
        </p:nvSpPr>
        <p:spPr bwMode="auto">
          <a:xfrm>
            <a:off x="5110706" y="429533"/>
            <a:ext cx="185730" cy="185652"/>
          </a:xfrm>
          <a:prstGeom prst="ellipse">
            <a:avLst/>
          </a:prstGeom>
          <a:solidFill>
            <a:schemeClr val="accent2"/>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47" name="Text Placeholder 2">
            <a:extLst>
              <a:ext uri="{FF2B5EF4-FFF2-40B4-BE49-F238E27FC236}">
                <a16:creationId xmlns:a16="http://schemas.microsoft.com/office/drawing/2014/main" id="{835BA487-9D18-DD45-B3AE-F492B0C5A646}"/>
              </a:ext>
            </a:extLst>
          </p:cNvPr>
          <p:cNvSpPr>
            <a:spLocks noGrp="1"/>
          </p:cNvSpPr>
          <p:nvPr>
            <p:ph type="body" idx="12"/>
          </p:nvPr>
        </p:nvSpPr>
        <p:spPr bwMode="gray">
          <a:xfrm>
            <a:off x="6261860" y="2129759"/>
            <a:ext cx="5638801" cy="548640"/>
          </a:xfrm>
        </p:spPr>
        <p:txBody>
          <a:bodyPr anchor="b" anchorCtr="0"/>
          <a:lstStyle>
            <a:lvl1pPr marL="0" indent="0">
              <a:lnSpc>
                <a:spcPct val="95000"/>
              </a:lnSpc>
              <a:buNone/>
              <a:defRPr sz="14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4">
            <a:extLst>
              <a:ext uri="{FF2B5EF4-FFF2-40B4-BE49-F238E27FC236}">
                <a16:creationId xmlns:a16="http://schemas.microsoft.com/office/drawing/2014/main" id="{F2D0E060-E4C4-AC40-9A01-8B496ED5FE45}"/>
              </a:ext>
            </a:extLst>
          </p:cNvPr>
          <p:cNvSpPr>
            <a:spLocks noGrp="1"/>
          </p:cNvSpPr>
          <p:nvPr>
            <p:ph type="body" sz="quarter" idx="10"/>
          </p:nvPr>
        </p:nvSpPr>
        <p:spPr>
          <a:xfrm>
            <a:off x="6261860" y="4305803"/>
            <a:ext cx="5638801" cy="1143000"/>
          </a:xfrm>
        </p:spPr>
        <p:txBody>
          <a:bodyPr/>
          <a:lstStyle>
            <a:lvl1pPr marL="0" indent="0">
              <a:buFontTx/>
              <a:buNone/>
              <a:defRPr sz="2000">
                <a:solidFill>
                  <a:schemeClr val="tx1"/>
                </a:solidFill>
              </a:defRPr>
            </a:lvl1pPr>
            <a:lvl2pPr marL="400050" indent="0">
              <a:buFontTx/>
              <a:buNone/>
              <a:defRPr/>
            </a:lvl2pPr>
            <a:lvl3pPr marL="800100" indent="0">
              <a:buFontTx/>
              <a:buNone/>
              <a:defRPr/>
            </a:lvl3pPr>
            <a:lvl4pPr marL="1143000" indent="0">
              <a:buFontTx/>
              <a:buNone/>
              <a:defRPr/>
            </a:lvl4pPr>
            <a:lvl5pPr marL="1543050" indent="0">
              <a:buFontTx/>
              <a:buNone/>
              <a:defRPr/>
            </a:lvl5pPr>
          </a:lstStyle>
          <a:p>
            <a:pPr lvl="0"/>
            <a:r>
              <a:rPr lang="en-US"/>
              <a:t>Click to edit Master text styles</a:t>
            </a:r>
          </a:p>
        </p:txBody>
      </p:sp>
      <p:sp>
        <p:nvSpPr>
          <p:cNvPr id="49" name="Title 1">
            <a:extLst>
              <a:ext uri="{FF2B5EF4-FFF2-40B4-BE49-F238E27FC236}">
                <a16:creationId xmlns:a16="http://schemas.microsoft.com/office/drawing/2014/main" id="{714F4278-0E80-F448-BBFB-0E59377963F2}"/>
              </a:ext>
            </a:extLst>
          </p:cNvPr>
          <p:cNvSpPr>
            <a:spLocks noGrp="1"/>
          </p:cNvSpPr>
          <p:nvPr>
            <p:ph type="title"/>
          </p:nvPr>
        </p:nvSpPr>
        <p:spPr>
          <a:xfrm>
            <a:off x="6261860" y="2854021"/>
            <a:ext cx="5638801" cy="1352331"/>
          </a:xfrm>
        </p:spPr>
        <p:txBody>
          <a:bodyPr anchor="t"/>
          <a:lstStyle>
            <a:lvl1pPr>
              <a:defRPr>
                <a:solidFill>
                  <a:schemeClr val="tx1"/>
                </a:solidFill>
              </a:defRPr>
            </a:lvl1pPr>
          </a:lstStyle>
          <a:p>
            <a:r>
              <a:rPr lang="en-US"/>
              <a:t>Click to edit Master title style</a:t>
            </a:r>
          </a:p>
        </p:txBody>
      </p:sp>
      <p:pic>
        <p:nvPicPr>
          <p:cNvPr id="50" name="Logo">
            <a:extLst>
              <a:ext uri="{FF2B5EF4-FFF2-40B4-BE49-F238E27FC236}">
                <a16:creationId xmlns:a16="http://schemas.microsoft.com/office/drawing/2014/main" id="{97DD7951-BDF3-7D49-9845-5EDCA40AD578}"/>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33570" y="960325"/>
            <a:ext cx="2834640" cy="566928"/>
          </a:xfrm>
          <a:prstGeom prst="rect">
            <a:avLst/>
          </a:prstGeom>
        </p:spPr>
      </p:pic>
      <p:grpSp>
        <p:nvGrpSpPr>
          <p:cNvPr id="51" name="Top right dots">
            <a:extLst>
              <a:ext uri="{FF2B5EF4-FFF2-40B4-BE49-F238E27FC236}">
                <a16:creationId xmlns:a16="http://schemas.microsoft.com/office/drawing/2014/main" id="{19B20DDF-8465-CE44-AE54-F0AB7C25ED1D}"/>
              </a:ext>
            </a:extLst>
          </p:cNvPr>
          <p:cNvGrpSpPr/>
          <p:nvPr userDrawn="1"/>
        </p:nvGrpSpPr>
        <p:grpSpPr>
          <a:xfrm>
            <a:off x="7743370" y="-1809772"/>
            <a:ext cx="4782484" cy="3371825"/>
            <a:chOff x="7743370" y="-1809772"/>
            <a:chExt cx="4782484" cy="3371825"/>
          </a:xfrm>
        </p:grpSpPr>
        <p:pic>
          <p:nvPicPr>
            <p:cNvPr id="52" name="Dot rectangle">
              <a:extLst>
                <a:ext uri="{FF2B5EF4-FFF2-40B4-BE49-F238E27FC236}">
                  <a16:creationId xmlns:a16="http://schemas.microsoft.com/office/drawing/2014/main" id="{A904B032-C56E-EE41-AB13-C1E86D7BFEE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10045023" y="68813"/>
              <a:ext cx="2377725" cy="608755"/>
            </a:xfrm>
            <a:prstGeom prst="rect">
              <a:avLst/>
            </a:prstGeom>
          </p:spPr>
        </p:pic>
        <p:sp>
          <p:nvSpPr>
            <p:cNvPr id="53" name="Oval 52">
              <a:extLst>
                <a:ext uri="{FF2B5EF4-FFF2-40B4-BE49-F238E27FC236}">
                  <a16:creationId xmlns:a16="http://schemas.microsoft.com/office/drawing/2014/main" id="{05BA0451-59F4-0847-B2D0-328B9ABC8B52}"/>
                </a:ext>
              </a:extLst>
            </p:cNvPr>
            <p:cNvSpPr/>
            <p:nvPr userDrawn="1"/>
          </p:nvSpPr>
          <p:spPr>
            <a:xfrm>
              <a:off x="9273095" y="-1809772"/>
              <a:ext cx="3252759" cy="3252759"/>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A6345075-2853-FF43-A160-3F7A34CC08A2}"/>
                </a:ext>
              </a:extLst>
            </p:cNvPr>
            <p:cNvSpPr/>
            <p:nvPr userDrawn="1"/>
          </p:nvSpPr>
          <p:spPr bwMode="auto">
            <a:xfrm>
              <a:off x="11842641" y="697895"/>
              <a:ext cx="456044" cy="456044"/>
            </a:xfrm>
            <a:prstGeom prst="ellipse">
              <a:avLst/>
            </a:prstGeom>
            <a:solidFill>
              <a:schemeClr val="accent3">
                <a:alpha val="78000"/>
              </a:schemeClr>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55" name="Oval 54">
              <a:extLst>
                <a:ext uri="{FF2B5EF4-FFF2-40B4-BE49-F238E27FC236}">
                  <a16:creationId xmlns:a16="http://schemas.microsoft.com/office/drawing/2014/main" id="{A018DCC4-2C9C-0E40-8293-7AF084AD5929}"/>
                </a:ext>
              </a:extLst>
            </p:cNvPr>
            <p:cNvSpPr/>
            <p:nvPr userDrawn="1"/>
          </p:nvSpPr>
          <p:spPr bwMode="auto">
            <a:xfrm>
              <a:off x="7743370" y="-364504"/>
              <a:ext cx="858536" cy="858536"/>
            </a:xfrm>
            <a:prstGeom prst="ellipse">
              <a:avLst/>
            </a:prstGeom>
            <a:gradFill>
              <a:gsLst>
                <a:gs pos="25000">
                  <a:schemeClr val="bg1">
                    <a:alpha val="28002"/>
                  </a:schemeClr>
                </a:gs>
                <a:gs pos="99000">
                  <a:schemeClr val="accent1">
                    <a:alpha val="38000"/>
                  </a:schemeClr>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56" name="Oval 55">
              <a:extLst>
                <a:ext uri="{FF2B5EF4-FFF2-40B4-BE49-F238E27FC236}">
                  <a16:creationId xmlns:a16="http://schemas.microsoft.com/office/drawing/2014/main" id="{5A4DA0C7-B235-1B42-82F5-6C2DF623E80E}"/>
                </a:ext>
              </a:extLst>
            </p:cNvPr>
            <p:cNvSpPr/>
            <p:nvPr userDrawn="1"/>
          </p:nvSpPr>
          <p:spPr>
            <a:xfrm>
              <a:off x="7955233" y="-1600363"/>
              <a:ext cx="2331088" cy="2331088"/>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Cover">
            <a:extLst>
              <a:ext uri="{FF2B5EF4-FFF2-40B4-BE49-F238E27FC236}">
                <a16:creationId xmlns:a16="http://schemas.microsoft.com/office/drawing/2014/main" id="{2CA0CEB3-26B6-B640-A54F-DD862AF0214C}"/>
              </a:ext>
            </a:extLst>
          </p:cNvPr>
          <p:cNvGrpSpPr/>
          <p:nvPr userDrawn="1"/>
        </p:nvGrpSpPr>
        <p:grpSpPr>
          <a:xfrm>
            <a:off x="-2426372" y="-3478626"/>
            <a:ext cx="17041568" cy="11910947"/>
            <a:chOff x="-2419273" y="-3538804"/>
            <a:chExt cx="17041568" cy="11910947"/>
          </a:xfrm>
        </p:grpSpPr>
        <p:sp>
          <p:nvSpPr>
            <p:cNvPr id="58" name="Rectangle 57">
              <a:extLst>
                <a:ext uri="{FF2B5EF4-FFF2-40B4-BE49-F238E27FC236}">
                  <a16:creationId xmlns:a16="http://schemas.microsoft.com/office/drawing/2014/main" id="{E739EEF7-8BF5-8F47-BFC8-07DFFDFD96CB}"/>
                </a:ext>
              </a:extLst>
            </p:cNvPr>
            <p:cNvSpPr/>
            <p:nvPr userDrawn="1"/>
          </p:nvSpPr>
          <p:spPr bwMode="auto">
            <a:xfrm>
              <a:off x="-2419273" y="-3538804"/>
              <a:ext cx="2419273" cy="11097491"/>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59" name="Rectangle 58">
              <a:extLst>
                <a:ext uri="{FF2B5EF4-FFF2-40B4-BE49-F238E27FC236}">
                  <a16:creationId xmlns:a16="http://schemas.microsoft.com/office/drawing/2014/main" id="{4460E21C-C53B-FE44-868A-8F2C847170DD}"/>
                </a:ext>
              </a:extLst>
            </p:cNvPr>
            <p:cNvSpPr/>
            <p:nvPr userDrawn="1"/>
          </p:nvSpPr>
          <p:spPr bwMode="auto">
            <a:xfrm flipV="1">
              <a:off x="-856859" y="-3360687"/>
              <a:ext cx="14836096" cy="3300509"/>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60" name="Rectangle 59">
              <a:extLst>
                <a:ext uri="{FF2B5EF4-FFF2-40B4-BE49-F238E27FC236}">
                  <a16:creationId xmlns:a16="http://schemas.microsoft.com/office/drawing/2014/main" id="{8D25E34E-3060-E54C-A69D-29F1CDA32E25}"/>
                </a:ext>
              </a:extLst>
            </p:cNvPr>
            <p:cNvSpPr/>
            <p:nvPr userDrawn="1"/>
          </p:nvSpPr>
          <p:spPr bwMode="auto">
            <a:xfrm>
              <a:off x="-623179" y="6797070"/>
              <a:ext cx="14836096" cy="1575073"/>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61" name="Rectangle 60">
              <a:extLst>
                <a:ext uri="{FF2B5EF4-FFF2-40B4-BE49-F238E27FC236}">
                  <a16:creationId xmlns:a16="http://schemas.microsoft.com/office/drawing/2014/main" id="{66A94DDC-4F88-1743-8D0C-9907B078A284}"/>
                </a:ext>
              </a:extLst>
            </p:cNvPr>
            <p:cNvSpPr/>
            <p:nvPr userDrawn="1"/>
          </p:nvSpPr>
          <p:spPr bwMode="auto">
            <a:xfrm>
              <a:off x="12203022" y="-3512884"/>
              <a:ext cx="2419273" cy="11097491"/>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grpSp>
      <p:sp>
        <p:nvSpPr>
          <p:cNvPr id="62" name="NOTES">
            <a:extLst>
              <a:ext uri="{FF2B5EF4-FFF2-40B4-BE49-F238E27FC236}">
                <a16:creationId xmlns:a16="http://schemas.microsoft.com/office/drawing/2014/main" id="{F9996A4D-394F-D84B-AC74-703D833DBD24}"/>
              </a:ext>
            </a:extLst>
          </p:cNvPr>
          <p:cNvSpPr/>
          <p:nvPr userDrawn="1"/>
        </p:nvSpPr>
        <p:spPr bwMode="auto">
          <a:xfrm>
            <a:off x="12344151" y="2507312"/>
            <a:ext cx="2630319" cy="1444752"/>
          </a:xfrm>
          <a:prstGeom prst="rect">
            <a:avLst/>
          </a:prstGeom>
          <a:solidFill>
            <a:srgbClr val="FFFF00"/>
          </a:solidFill>
          <a:ln w="12700" cap="sq" algn="ctr">
            <a:noFill/>
            <a:miter lim="800000"/>
            <a:headEnd/>
            <a:tailEnd/>
          </a:ln>
          <a:effectLst/>
        </p:spPr>
        <p:txBody>
          <a:bodyPr wrap="square" lIns="91440" rIns="91440" rtlCol="0" anchor="ctr" anchorCtr="1"/>
          <a:lstStyle/>
          <a:p>
            <a:pPr algn="l">
              <a:spcBef>
                <a:spcPts val="1080"/>
              </a:spcBef>
            </a:pPr>
            <a:r>
              <a:rPr lang="en-US" sz="1600" b="0" i="0" u="none" strike="noStrike">
                <a:solidFill>
                  <a:srgbClr val="000000"/>
                </a:solidFill>
                <a:effectLst/>
                <a:latin typeface="+mn-lt"/>
              </a:rPr>
              <a:t>Any </a:t>
            </a:r>
            <a:r>
              <a:rPr lang="en-US" sz="1600" b="1" i="0" u="none" strike="noStrike">
                <a:solidFill>
                  <a:srgbClr val="000000"/>
                </a:solidFill>
                <a:effectLst/>
                <a:latin typeface="+mn-lt"/>
              </a:rPr>
              <a:t>bolding</a:t>
            </a:r>
            <a:r>
              <a:rPr lang="en-US" sz="1600" b="0" i="0" u="none" strike="noStrike">
                <a:solidFill>
                  <a:srgbClr val="000000"/>
                </a:solidFill>
                <a:effectLst/>
                <a:latin typeface="+mn-lt"/>
              </a:rPr>
              <a:t> will need to</a:t>
            </a:r>
            <a:br>
              <a:rPr lang="en-US" sz="1600" b="0" i="0" u="none" strike="noStrike">
                <a:solidFill>
                  <a:srgbClr val="000000"/>
                </a:solidFill>
                <a:effectLst/>
                <a:latin typeface="+mn-lt"/>
              </a:rPr>
            </a:br>
            <a:r>
              <a:rPr lang="en-US" sz="1600" b="0" i="0" u="none" strike="noStrike">
                <a:solidFill>
                  <a:srgbClr val="000000"/>
                </a:solidFill>
                <a:effectLst/>
                <a:latin typeface="+mn-lt"/>
              </a:rPr>
              <a:t>be applied manually to </a:t>
            </a:r>
            <a:br>
              <a:rPr lang="en-US" sz="1600" b="0" i="0" u="none" strike="noStrike">
                <a:solidFill>
                  <a:srgbClr val="000000"/>
                </a:solidFill>
                <a:effectLst/>
                <a:latin typeface="+mn-lt"/>
              </a:rPr>
            </a:br>
            <a:r>
              <a:rPr lang="en-US" sz="1600" b="0" i="0" u="none" strike="noStrike">
                <a:solidFill>
                  <a:srgbClr val="000000"/>
                </a:solidFill>
                <a:effectLst/>
                <a:latin typeface="+mn-lt"/>
              </a:rPr>
              <a:t>keyword(s) in title.</a:t>
            </a:r>
            <a:endParaRPr lang="en-US" sz="1600" b="0">
              <a:solidFill>
                <a:schemeClr val="tx1"/>
              </a:solidFill>
              <a:latin typeface="+mn-lt"/>
            </a:endParaRPr>
          </a:p>
        </p:txBody>
      </p:sp>
    </p:spTree>
    <p:extLst>
      <p:ext uri="{BB962C8B-B14F-4D97-AF65-F5344CB8AC3E}">
        <p14:creationId xmlns:p14="http://schemas.microsoft.com/office/powerpoint/2010/main" val="1044162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bwMode="gray">
          <a:xfrm>
            <a:off x="457136" y="1371600"/>
            <a:ext cx="5486400" cy="4802189"/>
          </a:xfrm>
        </p:spPr>
        <p:txBody>
          <a:bodyPr/>
          <a:lstStyle>
            <a:lvl1pPr>
              <a:spcBef>
                <a:spcPts val="1200"/>
              </a:spcBef>
              <a:defRPr sz="2000">
                <a:solidFill>
                  <a:schemeClr val="bg1"/>
                </a:solidFill>
              </a:defRPr>
            </a:lvl1pPr>
            <a:lvl2pPr>
              <a:spcBef>
                <a:spcPts val="600"/>
              </a:spcBef>
              <a:defRPr sz="1800">
                <a:solidFill>
                  <a:schemeClr val="bg1"/>
                </a:solidFill>
              </a:defRPr>
            </a:lvl2pPr>
            <a:lvl3pPr>
              <a:spcBef>
                <a:spcPts val="600"/>
              </a:spcBef>
              <a:defRPr sz="1600">
                <a:solidFill>
                  <a:schemeClr val="bg1"/>
                </a:solidFill>
              </a:defRPr>
            </a:lvl3pPr>
            <a:lvl4pPr marL="1371600" indent="-228600">
              <a:spcBef>
                <a:spcPts val="600"/>
              </a:spcBef>
              <a:defRPr sz="1400">
                <a:solidFill>
                  <a:schemeClr val="bg1"/>
                </a:solidFill>
              </a:defRPr>
            </a:lvl4pPr>
            <a:lvl5pPr marL="1714500" indent="-228600">
              <a:spcBef>
                <a:spcPts val="600"/>
              </a:spcBef>
              <a:defRPr sz="14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bwMode="gray">
          <a:xfrm>
            <a:off x="6246813" y="1371600"/>
            <a:ext cx="5486400" cy="4802189"/>
          </a:xfrm>
        </p:spPr>
        <p:txBody>
          <a:bodyPr/>
          <a:lstStyle>
            <a:lvl1pPr>
              <a:spcBef>
                <a:spcPts val="1200"/>
              </a:spcBef>
              <a:defRPr sz="2000">
                <a:solidFill>
                  <a:schemeClr val="bg1"/>
                </a:solidFill>
              </a:defRPr>
            </a:lvl1pPr>
            <a:lvl2pPr>
              <a:spcBef>
                <a:spcPts val="600"/>
              </a:spcBef>
              <a:defRPr sz="1800">
                <a:solidFill>
                  <a:schemeClr val="bg1"/>
                </a:solidFill>
              </a:defRPr>
            </a:lvl2pPr>
            <a:lvl3pPr>
              <a:spcBef>
                <a:spcPts val="600"/>
              </a:spcBef>
              <a:defRPr sz="1600">
                <a:solidFill>
                  <a:schemeClr val="bg1"/>
                </a:solidFill>
              </a:defRPr>
            </a:lvl3pPr>
            <a:lvl4pPr marL="1371600" indent="-228600">
              <a:spcBef>
                <a:spcPts val="600"/>
              </a:spcBef>
              <a:defRPr sz="1400">
                <a:solidFill>
                  <a:schemeClr val="bg1"/>
                </a:solidFill>
              </a:defRPr>
            </a:lvl4pPr>
            <a:lvl5pPr marL="1714500" indent="-228600">
              <a:spcBef>
                <a:spcPts val="600"/>
              </a:spcBef>
              <a:defRPr sz="14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2170158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ext Placeholder 2">
            <a:extLst>
              <a:ext uri="{FF2B5EF4-FFF2-40B4-BE49-F238E27FC236}">
                <a16:creationId xmlns:a16="http://schemas.microsoft.com/office/drawing/2014/main" id="{2006E328-5FF6-C040-906B-4B25A6275FE5}"/>
              </a:ext>
            </a:extLst>
          </p:cNvPr>
          <p:cNvSpPr>
            <a:spLocks noGrp="1"/>
          </p:cNvSpPr>
          <p:nvPr>
            <p:ph type="body" idx="10"/>
          </p:nvPr>
        </p:nvSpPr>
        <p:spPr bwMode="gray">
          <a:xfrm>
            <a:off x="457136"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lvl1pPr>
          </a:lstStyle>
          <a:p>
            <a:pPr marL="0" lvl="0" indent="0"/>
            <a:r>
              <a:rPr lang="en-US"/>
              <a:t>Click to edit Master text styles</a:t>
            </a:r>
          </a:p>
        </p:txBody>
      </p:sp>
      <p:sp>
        <p:nvSpPr>
          <p:cNvPr id="6" name="Text Placeholder 4">
            <a:extLst>
              <a:ext uri="{FF2B5EF4-FFF2-40B4-BE49-F238E27FC236}">
                <a16:creationId xmlns:a16="http://schemas.microsoft.com/office/drawing/2014/main" id="{8164104D-A6EA-C443-90D0-34CCD6742DD8}"/>
              </a:ext>
            </a:extLst>
          </p:cNvPr>
          <p:cNvSpPr>
            <a:spLocks noGrp="1"/>
          </p:cNvSpPr>
          <p:nvPr>
            <p:ph type="body" sz="quarter" idx="3"/>
          </p:nvPr>
        </p:nvSpPr>
        <p:spPr bwMode="gray">
          <a:xfrm>
            <a:off x="6245288"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lvl1pPr>
          </a:lstStyle>
          <a:p>
            <a:pPr marL="0" lvl="0" indent="0"/>
            <a:r>
              <a:rPr lang="en-US"/>
              <a:t>Click to edit Master text styles</a:t>
            </a:r>
          </a:p>
        </p:txBody>
      </p:sp>
      <p:sp>
        <p:nvSpPr>
          <p:cNvPr id="7" name="Content Placeholder 2">
            <a:extLst>
              <a:ext uri="{FF2B5EF4-FFF2-40B4-BE49-F238E27FC236}">
                <a16:creationId xmlns:a16="http://schemas.microsoft.com/office/drawing/2014/main" id="{1701A964-2277-1E42-B172-A3FED8609317}"/>
              </a:ext>
            </a:extLst>
          </p:cNvPr>
          <p:cNvSpPr>
            <a:spLocks noGrp="1"/>
          </p:cNvSpPr>
          <p:nvPr>
            <p:ph idx="1"/>
          </p:nvPr>
        </p:nvSpPr>
        <p:spPr bwMode="gray">
          <a:xfrm>
            <a:off x="457135" y="1828800"/>
            <a:ext cx="548640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2">
            <a:extLst>
              <a:ext uri="{FF2B5EF4-FFF2-40B4-BE49-F238E27FC236}">
                <a16:creationId xmlns:a16="http://schemas.microsoft.com/office/drawing/2014/main" id="{75CC6C9B-BE14-7548-89E8-353C7B26C74D}"/>
              </a:ext>
            </a:extLst>
          </p:cNvPr>
          <p:cNvSpPr>
            <a:spLocks noGrp="1"/>
          </p:cNvSpPr>
          <p:nvPr>
            <p:ph idx="11"/>
          </p:nvPr>
        </p:nvSpPr>
        <p:spPr bwMode="gray">
          <a:xfrm>
            <a:off x="6246813" y="1828800"/>
            <a:ext cx="548640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415414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mparison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5" name="Text Placeholder 2">
            <a:extLst>
              <a:ext uri="{FF2B5EF4-FFF2-40B4-BE49-F238E27FC236}">
                <a16:creationId xmlns:a16="http://schemas.microsoft.com/office/drawing/2014/main" id="{2006E328-5FF6-C040-906B-4B25A6275FE5}"/>
              </a:ext>
            </a:extLst>
          </p:cNvPr>
          <p:cNvSpPr>
            <a:spLocks noGrp="1"/>
          </p:cNvSpPr>
          <p:nvPr>
            <p:ph type="body" idx="10"/>
          </p:nvPr>
        </p:nvSpPr>
        <p:spPr bwMode="gray">
          <a:xfrm>
            <a:off x="457136"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solidFill>
                  <a:schemeClr val="bg1"/>
                </a:solidFill>
              </a:defRPr>
            </a:lvl1pPr>
          </a:lstStyle>
          <a:p>
            <a:pPr marL="0" lvl="0" indent="0"/>
            <a:r>
              <a:rPr lang="en-US"/>
              <a:t>Click to edit Master text styles</a:t>
            </a:r>
          </a:p>
        </p:txBody>
      </p:sp>
      <p:sp>
        <p:nvSpPr>
          <p:cNvPr id="6" name="Text Placeholder 4">
            <a:extLst>
              <a:ext uri="{FF2B5EF4-FFF2-40B4-BE49-F238E27FC236}">
                <a16:creationId xmlns:a16="http://schemas.microsoft.com/office/drawing/2014/main" id="{8164104D-A6EA-C443-90D0-34CCD6742DD8}"/>
              </a:ext>
            </a:extLst>
          </p:cNvPr>
          <p:cNvSpPr>
            <a:spLocks noGrp="1"/>
          </p:cNvSpPr>
          <p:nvPr>
            <p:ph type="body" sz="quarter" idx="3"/>
          </p:nvPr>
        </p:nvSpPr>
        <p:spPr bwMode="gray">
          <a:xfrm>
            <a:off x="6245288"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solidFill>
                  <a:schemeClr val="bg1"/>
                </a:solidFill>
              </a:defRPr>
            </a:lvl1pPr>
          </a:lstStyle>
          <a:p>
            <a:pPr marL="0" lvl="0" indent="0"/>
            <a:r>
              <a:rPr lang="en-US"/>
              <a:t>Click to edit Master text styles</a:t>
            </a:r>
          </a:p>
        </p:txBody>
      </p:sp>
      <p:sp>
        <p:nvSpPr>
          <p:cNvPr id="7" name="Content Placeholder 2">
            <a:extLst>
              <a:ext uri="{FF2B5EF4-FFF2-40B4-BE49-F238E27FC236}">
                <a16:creationId xmlns:a16="http://schemas.microsoft.com/office/drawing/2014/main" id="{1701A964-2277-1E42-B172-A3FED8609317}"/>
              </a:ext>
            </a:extLst>
          </p:cNvPr>
          <p:cNvSpPr>
            <a:spLocks noGrp="1"/>
          </p:cNvSpPr>
          <p:nvPr>
            <p:ph idx="1"/>
          </p:nvPr>
        </p:nvSpPr>
        <p:spPr bwMode="gray">
          <a:xfrm>
            <a:off x="457135" y="1828800"/>
            <a:ext cx="5486400" cy="4343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2">
            <a:extLst>
              <a:ext uri="{FF2B5EF4-FFF2-40B4-BE49-F238E27FC236}">
                <a16:creationId xmlns:a16="http://schemas.microsoft.com/office/drawing/2014/main" id="{75CC6C9B-BE14-7548-89E8-353C7B26C74D}"/>
              </a:ext>
            </a:extLst>
          </p:cNvPr>
          <p:cNvSpPr>
            <a:spLocks noGrp="1"/>
          </p:cNvSpPr>
          <p:nvPr>
            <p:ph idx="11"/>
          </p:nvPr>
        </p:nvSpPr>
        <p:spPr bwMode="gray">
          <a:xfrm>
            <a:off x="6246813" y="1828800"/>
            <a:ext cx="5486400" cy="4343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4123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652089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9407250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87064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Dar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65886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B87736-4C08-B34E-A2B2-DB2F5F2C2DFA}"/>
              </a:ext>
            </a:extLst>
          </p:cNvPr>
          <p:cNvSpPr/>
          <p:nvPr/>
        </p:nvSpPr>
        <p:spPr>
          <a:xfrm>
            <a:off x="734220" y="0"/>
            <a:ext cx="4143375" cy="6400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bwMode="gray">
          <a:xfrm>
            <a:off x="839788" y="2160104"/>
            <a:ext cx="3932237" cy="4008618"/>
          </a:xfrm>
        </p:spPr>
        <p:txBody>
          <a:bodyPr/>
          <a:lstStyle>
            <a:lvl1pPr marL="0" indent="0">
              <a:buNone/>
              <a:defRPr sz="1600"/>
            </a:lvl1pPr>
            <a:lvl2pPr marL="400050" indent="0">
              <a:buNone/>
              <a:defRPr sz="1600"/>
            </a:lvl2pPr>
            <a:lvl3pPr marL="800100" indent="0">
              <a:buNone/>
              <a:defRPr sz="1600"/>
            </a:lvl3pPr>
            <a:lvl4pPr marL="1143000" indent="0">
              <a:buNone/>
              <a:defRPr sz="1600"/>
            </a:lvl4pPr>
            <a:lvl5pPr marL="1543050" indent="0">
              <a:buNone/>
              <a:defRPr sz="1600"/>
            </a:lvl5pPr>
          </a:lstStyle>
          <a:p>
            <a:pPr lvl="0"/>
            <a:r>
              <a:rPr lang="en-US"/>
              <a:t>Click to edit Master text styles</a:t>
            </a:r>
          </a:p>
        </p:txBody>
      </p:sp>
      <p:sp>
        <p:nvSpPr>
          <p:cNvPr id="4" name="Title 3"/>
          <p:cNvSpPr>
            <a:spLocks noGrp="1"/>
          </p:cNvSpPr>
          <p:nvPr>
            <p:ph type="title"/>
          </p:nvPr>
        </p:nvSpPr>
        <p:spPr>
          <a:xfrm>
            <a:off x="839788" y="277493"/>
            <a:ext cx="3932237" cy="1779905"/>
          </a:xfrm>
        </p:spPr>
        <p:txBody>
          <a:bodyPr/>
          <a:lstStyle/>
          <a:p>
            <a:r>
              <a:rPr lang="en-US"/>
              <a:t>Click to edit Master title style</a:t>
            </a:r>
          </a:p>
        </p:txBody>
      </p:sp>
      <p:sp>
        <p:nvSpPr>
          <p:cNvPr id="12" name="Content Placeholder 2">
            <a:extLst>
              <a:ext uri="{FF2B5EF4-FFF2-40B4-BE49-F238E27FC236}">
                <a16:creationId xmlns:a16="http://schemas.microsoft.com/office/drawing/2014/main" id="{61A02CF4-F3A8-D34B-967F-AB1EBFCF63F5}"/>
              </a:ext>
            </a:extLst>
          </p:cNvPr>
          <p:cNvSpPr>
            <a:spLocks noGrp="1"/>
          </p:cNvSpPr>
          <p:nvPr>
            <p:ph idx="11"/>
          </p:nvPr>
        </p:nvSpPr>
        <p:spPr>
          <a:xfrm>
            <a:off x="5183188" y="1247170"/>
            <a:ext cx="6548500" cy="4111324"/>
          </a:xfrm>
        </p:spPr>
        <p:txBody>
          <a:bodyPr anchor="t" anchorCtr="0"/>
          <a:lstStyle>
            <a:lvl1pPr marL="0" indent="0" algn="ctr">
              <a:buNone/>
              <a:defRPr sz="2400"/>
            </a:lvl1pPr>
            <a:lvl2pPr>
              <a:defRPr sz="2000"/>
            </a:lvl2pPr>
            <a:lvl3pPr>
              <a:defRPr sz="18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6" name="Rectangle 5">
            <a:extLst>
              <a:ext uri="{FF2B5EF4-FFF2-40B4-BE49-F238E27FC236}">
                <a16:creationId xmlns:a16="http://schemas.microsoft.com/office/drawing/2014/main" id="{5C78F54D-5232-2D45-9FC2-FD6DC344EBF2}"/>
              </a:ext>
            </a:extLst>
          </p:cNvPr>
          <p:cNvSpPr/>
          <p:nvPr userDrawn="1"/>
        </p:nvSpPr>
        <p:spPr>
          <a:xfrm>
            <a:off x="734220" y="0"/>
            <a:ext cx="4143375" cy="6400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09126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End">
    <p:bg>
      <p:bgPr>
        <a:solidFill>
          <a:schemeClr val="tx1"/>
        </a:solidFill>
        <a:effectLst/>
      </p:bgPr>
    </p:bg>
    <p:spTree>
      <p:nvGrpSpPr>
        <p:cNvPr id="1" name=""/>
        <p:cNvGrpSpPr/>
        <p:nvPr/>
      </p:nvGrpSpPr>
      <p:grpSpPr>
        <a:xfrm>
          <a:off x="0" y="0"/>
          <a:ext cx="0" cy="0"/>
          <a:chOff x="0" y="0"/>
          <a:chExt cx="0" cy="0"/>
        </a:xfrm>
      </p:grpSpPr>
      <p:grpSp>
        <p:nvGrpSpPr>
          <p:cNvPr id="54" name="Bottom left dots">
            <a:extLst>
              <a:ext uri="{FF2B5EF4-FFF2-40B4-BE49-F238E27FC236}">
                <a16:creationId xmlns:a16="http://schemas.microsoft.com/office/drawing/2014/main" id="{85009B0C-D465-3B49-80BE-7C4D7760E652}"/>
              </a:ext>
            </a:extLst>
          </p:cNvPr>
          <p:cNvGrpSpPr/>
          <p:nvPr/>
        </p:nvGrpSpPr>
        <p:grpSpPr>
          <a:xfrm>
            <a:off x="-431297" y="3479788"/>
            <a:ext cx="4113989" cy="5696418"/>
            <a:chOff x="-501360" y="2777566"/>
            <a:chExt cx="4826831" cy="6683453"/>
          </a:xfrm>
        </p:grpSpPr>
        <p:pic>
          <p:nvPicPr>
            <p:cNvPr id="50" name="Bottom left dots svg">
              <a:extLst>
                <a:ext uri="{FF2B5EF4-FFF2-40B4-BE49-F238E27FC236}">
                  <a16:creationId xmlns:a16="http://schemas.microsoft.com/office/drawing/2014/main" id="{1DCE3754-6666-DD4F-8C20-7A6FFBB8989F}"/>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258163" y="4500998"/>
              <a:ext cx="3073400" cy="2853871"/>
            </a:xfrm>
            <a:prstGeom prst="rect">
              <a:avLst/>
            </a:prstGeom>
          </p:spPr>
        </p:pic>
        <p:sp>
          <p:nvSpPr>
            <p:cNvPr id="10" name="Oval 9">
              <a:extLst>
                <a:ext uri="{FF2B5EF4-FFF2-40B4-BE49-F238E27FC236}">
                  <a16:creationId xmlns:a16="http://schemas.microsoft.com/office/drawing/2014/main" id="{0E7B3F88-24C7-F343-944F-F2D5007D8E23}"/>
                </a:ext>
              </a:extLst>
            </p:cNvPr>
            <p:cNvSpPr/>
            <p:nvPr/>
          </p:nvSpPr>
          <p:spPr>
            <a:xfrm>
              <a:off x="244890" y="5380438"/>
              <a:ext cx="4080581" cy="408058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BE9BD5A-E30E-5D4A-AC6D-2AE0A8C45107}"/>
                </a:ext>
              </a:extLst>
            </p:cNvPr>
            <p:cNvSpPr/>
            <p:nvPr/>
          </p:nvSpPr>
          <p:spPr>
            <a:xfrm>
              <a:off x="437457" y="3258965"/>
              <a:ext cx="2853871" cy="285387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54FF3E66-E48C-D945-A29D-AE40F355EA4A}"/>
                </a:ext>
              </a:extLst>
            </p:cNvPr>
            <p:cNvSpPr/>
            <p:nvPr/>
          </p:nvSpPr>
          <p:spPr>
            <a:xfrm>
              <a:off x="-152978" y="2777566"/>
              <a:ext cx="1397162" cy="1397162"/>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Dot rectangle">
              <a:extLst>
                <a:ext uri="{FF2B5EF4-FFF2-40B4-BE49-F238E27FC236}">
                  <a16:creationId xmlns:a16="http://schemas.microsoft.com/office/drawing/2014/main" id="{EE1ED8A7-FE1C-BE44-9E33-054F4F790D0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501360" y="5863162"/>
              <a:ext cx="2377725" cy="608755"/>
            </a:xfrm>
            <a:prstGeom prst="rect">
              <a:avLst/>
            </a:prstGeom>
          </p:spPr>
        </p:pic>
      </p:grpSp>
      <p:grpSp>
        <p:nvGrpSpPr>
          <p:cNvPr id="47" name="Top right dots">
            <a:extLst>
              <a:ext uri="{FF2B5EF4-FFF2-40B4-BE49-F238E27FC236}">
                <a16:creationId xmlns:a16="http://schemas.microsoft.com/office/drawing/2014/main" id="{B159960D-353F-184F-B803-01D6C40EE357}"/>
              </a:ext>
            </a:extLst>
          </p:cNvPr>
          <p:cNvGrpSpPr/>
          <p:nvPr/>
        </p:nvGrpSpPr>
        <p:grpSpPr>
          <a:xfrm>
            <a:off x="7743370" y="-1809772"/>
            <a:ext cx="4782484" cy="3371825"/>
            <a:chOff x="7743370" y="-1809772"/>
            <a:chExt cx="4782484" cy="3371825"/>
          </a:xfrm>
        </p:grpSpPr>
        <p:pic>
          <p:nvPicPr>
            <p:cNvPr id="42" name="Dot rectangle">
              <a:extLst>
                <a:ext uri="{FF2B5EF4-FFF2-40B4-BE49-F238E27FC236}">
                  <a16:creationId xmlns:a16="http://schemas.microsoft.com/office/drawing/2014/main" id="{7C04F3DE-C138-DF46-9BF4-ECEB90CFC1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10045023" y="68813"/>
              <a:ext cx="2377725" cy="608755"/>
            </a:xfrm>
            <a:prstGeom prst="rect">
              <a:avLst/>
            </a:prstGeom>
            <a:effectLst/>
          </p:spPr>
        </p:pic>
        <p:sp>
          <p:nvSpPr>
            <p:cNvPr id="43" name="Oval 42">
              <a:extLst>
                <a:ext uri="{FF2B5EF4-FFF2-40B4-BE49-F238E27FC236}">
                  <a16:creationId xmlns:a16="http://schemas.microsoft.com/office/drawing/2014/main" id="{BCCF8DEB-3FC5-9B46-AEBA-1EE6E8CC2EB3}"/>
                </a:ext>
              </a:extLst>
            </p:cNvPr>
            <p:cNvSpPr/>
            <p:nvPr/>
          </p:nvSpPr>
          <p:spPr>
            <a:xfrm>
              <a:off x="9273095" y="-1809772"/>
              <a:ext cx="3252759" cy="3252759"/>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1CFB374-CD8B-764D-A900-CC2F150990B6}"/>
                </a:ext>
              </a:extLst>
            </p:cNvPr>
            <p:cNvSpPr/>
            <p:nvPr/>
          </p:nvSpPr>
          <p:spPr bwMode="auto">
            <a:xfrm>
              <a:off x="11842641" y="697895"/>
              <a:ext cx="456044" cy="456044"/>
            </a:xfrm>
            <a:prstGeom prst="ellipse">
              <a:avLst/>
            </a:prstGeom>
            <a:solidFill>
              <a:schemeClr val="accent1">
                <a:alpha val="89932"/>
              </a:schemeClr>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45" name="Oval 44">
              <a:extLst>
                <a:ext uri="{FF2B5EF4-FFF2-40B4-BE49-F238E27FC236}">
                  <a16:creationId xmlns:a16="http://schemas.microsoft.com/office/drawing/2014/main" id="{418A3256-97B2-D045-8F0C-AC7047D777FD}"/>
                </a:ext>
              </a:extLst>
            </p:cNvPr>
            <p:cNvSpPr/>
            <p:nvPr/>
          </p:nvSpPr>
          <p:spPr bwMode="auto">
            <a:xfrm>
              <a:off x="7743370" y="-364504"/>
              <a:ext cx="858536" cy="858536"/>
            </a:xfrm>
            <a:prstGeom prst="ellipse">
              <a:avLst/>
            </a:prstGeom>
            <a:gradFill>
              <a:gsLst>
                <a:gs pos="25000">
                  <a:schemeClr val="bg1">
                    <a:alpha val="20282"/>
                  </a:schemeClr>
                </a:gs>
                <a:gs pos="99000">
                  <a:schemeClr val="tx2">
                    <a:alpha val="46000"/>
                  </a:schemeClr>
                </a:gs>
              </a:gsLst>
              <a:lin ang="3000000" scaled="0"/>
            </a:gradFill>
            <a:ln w="12700" cap="sq" algn="ctr">
              <a:noFill/>
              <a:miter lim="800000"/>
              <a:headEnd/>
              <a:tailEnd/>
            </a:ln>
            <a:effectLst/>
          </p:spPr>
          <p:txBody>
            <a:bodyPr wrap="square" lIns="0" rIns="0" rtlCol="0" anchor="ctr" anchorCtr="1"/>
            <a:lstStyle/>
            <a:p>
              <a:pPr lvl="0" algn="l">
                <a:spcBef>
                  <a:spcPts val="1080"/>
                </a:spcBef>
              </a:pPr>
              <a:endParaRPr lang="en-US" sz="1600">
                <a:latin typeface="+mn-lt"/>
              </a:endParaRPr>
            </a:p>
          </p:txBody>
        </p:sp>
        <p:sp>
          <p:nvSpPr>
            <p:cNvPr id="46" name="Oval 45">
              <a:extLst>
                <a:ext uri="{FF2B5EF4-FFF2-40B4-BE49-F238E27FC236}">
                  <a16:creationId xmlns:a16="http://schemas.microsoft.com/office/drawing/2014/main" id="{0CAFCAFE-9F66-A141-954C-F038EC93D0F7}"/>
                </a:ext>
              </a:extLst>
            </p:cNvPr>
            <p:cNvSpPr/>
            <p:nvPr/>
          </p:nvSpPr>
          <p:spPr>
            <a:xfrm>
              <a:off x="7955233" y="-1600363"/>
              <a:ext cx="2331088" cy="2331088"/>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Cover">
            <a:extLst>
              <a:ext uri="{FF2B5EF4-FFF2-40B4-BE49-F238E27FC236}">
                <a16:creationId xmlns:a16="http://schemas.microsoft.com/office/drawing/2014/main" id="{EC177B7B-15FF-9E46-962B-22A1595B27FA}"/>
              </a:ext>
            </a:extLst>
          </p:cNvPr>
          <p:cNvGrpSpPr/>
          <p:nvPr/>
        </p:nvGrpSpPr>
        <p:grpSpPr>
          <a:xfrm>
            <a:off x="-887144" y="-1616713"/>
            <a:ext cx="13945699" cy="9303462"/>
            <a:chOff x="-887144" y="-1616713"/>
            <a:chExt cx="13945699" cy="9303462"/>
          </a:xfrm>
        </p:grpSpPr>
        <p:sp>
          <p:nvSpPr>
            <p:cNvPr id="25" name="cover">
              <a:extLst>
                <a:ext uri="{FF2B5EF4-FFF2-40B4-BE49-F238E27FC236}">
                  <a16:creationId xmlns:a16="http://schemas.microsoft.com/office/drawing/2014/main" id="{8BC159ED-4CD3-E04A-9D45-1A5165D34314}"/>
                </a:ext>
              </a:extLst>
            </p:cNvPr>
            <p:cNvSpPr/>
            <p:nvPr/>
          </p:nvSpPr>
          <p:spPr bwMode="auto">
            <a:xfrm>
              <a:off x="6783879" y="-1616713"/>
              <a:ext cx="6274676" cy="1617459"/>
            </a:xfrm>
            <a:prstGeom prst="rect">
              <a:avLst/>
            </a:prstGeom>
            <a:solidFill>
              <a:srgbClr val="ECECEC"/>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8" name="cover">
              <a:extLst>
                <a:ext uri="{FF2B5EF4-FFF2-40B4-BE49-F238E27FC236}">
                  <a16:creationId xmlns:a16="http://schemas.microsoft.com/office/drawing/2014/main" id="{3BD999EF-ACE5-5A40-9233-2C271D78D14D}"/>
                </a:ext>
              </a:extLst>
            </p:cNvPr>
            <p:cNvSpPr/>
            <p:nvPr/>
          </p:nvSpPr>
          <p:spPr bwMode="auto">
            <a:xfrm>
              <a:off x="12196371" y="-309813"/>
              <a:ext cx="862184" cy="2933321"/>
            </a:xfrm>
            <a:prstGeom prst="rect">
              <a:avLst/>
            </a:prstGeom>
            <a:solidFill>
              <a:srgbClr val="ECECEC"/>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51" name="cover">
              <a:extLst>
                <a:ext uri="{FF2B5EF4-FFF2-40B4-BE49-F238E27FC236}">
                  <a16:creationId xmlns:a16="http://schemas.microsoft.com/office/drawing/2014/main" id="{EAEC6ED9-B316-9942-BE3A-0D0330EF4A1D}"/>
                </a:ext>
              </a:extLst>
            </p:cNvPr>
            <p:cNvSpPr/>
            <p:nvPr/>
          </p:nvSpPr>
          <p:spPr bwMode="auto">
            <a:xfrm>
              <a:off x="-887144" y="3725484"/>
              <a:ext cx="880045" cy="3961265"/>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52" name="cover">
              <a:extLst>
                <a:ext uri="{FF2B5EF4-FFF2-40B4-BE49-F238E27FC236}">
                  <a16:creationId xmlns:a16="http://schemas.microsoft.com/office/drawing/2014/main" id="{AD10312B-F4F0-384A-B57B-3C429BE64078}"/>
                </a:ext>
              </a:extLst>
            </p:cNvPr>
            <p:cNvSpPr/>
            <p:nvPr/>
          </p:nvSpPr>
          <p:spPr bwMode="auto">
            <a:xfrm>
              <a:off x="-467051" y="6863610"/>
              <a:ext cx="3579544" cy="823139"/>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grpSp>
      <p:pic>
        <p:nvPicPr>
          <p:cNvPr id="29" name="Tagline">
            <a:extLst>
              <a:ext uri="{FF2B5EF4-FFF2-40B4-BE49-F238E27FC236}">
                <a16:creationId xmlns:a16="http://schemas.microsoft.com/office/drawing/2014/main" id="{33CEB471-85D7-E14C-8655-C3F4B5467DD8}"/>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3643340" y="3472830"/>
            <a:ext cx="4902144" cy="407640"/>
          </a:xfrm>
          <a:prstGeom prst="rect">
            <a:avLst/>
          </a:prstGeom>
        </p:spPr>
      </p:pic>
      <p:pic>
        <p:nvPicPr>
          <p:cNvPr id="28" name="Logo">
            <a:extLst>
              <a:ext uri="{FF2B5EF4-FFF2-40B4-BE49-F238E27FC236}">
                <a16:creationId xmlns:a16="http://schemas.microsoft.com/office/drawing/2014/main" id="{E821FD96-5E7E-6844-B25A-97356D201A69}"/>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4615929" y="2706594"/>
            <a:ext cx="2956966" cy="591394"/>
          </a:xfrm>
          <a:prstGeom prst="rect">
            <a:avLst/>
          </a:prstGeom>
        </p:spPr>
      </p:pic>
      <p:grpSp>
        <p:nvGrpSpPr>
          <p:cNvPr id="21" name="Bottom left dots">
            <a:extLst>
              <a:ext uri="{FF2B5EF4-FFF2-40B4-BE49-F238E27FC236}">
                <a16:creationId xmlns:a16="http://schemas.microsoft.com/office/drawing/2014/main" id="{A8BCE129-4BF6-ED4C-A625-427076A95B61}"/>
              </a:ext>
            </a:extLst>
          </p:cNvPr>
          <p:cNvGrpSpPr/>
          <p:nvPr userDrawn="1"/>
        </p:nvGrpSpPr>
        <p:grpSpPr>
          <a:xfrm>
            <a:off x="-431297" y="3479788"/>
            <a:ext cx="4113989" cy="5696418"/>
            <a:chOff x="-501360" y="2777566"/>
            <a:chExt cx="4826831" cy="6683453"/>
          </a:xfrm>
        </p:grpSpPr>
        <p:pic>
          <p:nvPicPr>
            <p:cNvPr id="22" name="Bottom left dots svg">
              <a:extLst>
                <a:ext uri="{FF2B5EF4-FFF2-40B4-BE49-F238E27FC236}">
                  <a16:creationId xmlns:a16="http://schemas.microsoft.com/office/drawing/2014/main" id="{6347B5CB-8617-734B-9565-709629889F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258163" y="4500998"/>
              <a:ext cx="3073400" cy="2853871"/>
            </a:xfrm>
            <a:prstGeom prst="rect">
              <a:avLst/>
            </a:prstGeom>
          </p:spPr>
        </p:pic>
        <p:sp>
          <p:nvSpPr>
            <p:cNvPr id="23" name="Oval 22">
              <a:extLst>
                <a:ext uri="{FF2B5EF4-FFF2-40B4-BE49-F238E27FC236}">
                  <a16:creationId xmlns:a16="http://schemas.microsoft.com/office/drawing/2014/main" id="{2096EEEA-AF57-E846-9CE8-2AE1AD129EDE}"/>
                </a:ext>
              </a:extLst>
            </p:cNvPr>
            <p:cNvSpPr/>
            <p:nvPr userDrawn="1"/>
          </p:nvSpPr>
          <p:spPr>
            <a:xfrm>
              <a:off x="244890" y="5380438"/>
              <a:ext cx="4080581" cy="408058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01A86A6-C183-8449-A442-C378EF0340A6}"/>
                </a:ext>
              </a:extLst>
            </p:cNvPr>
            <p:cNvSpPr/>
            <p:nvPr userDrawn="1"/>
          </p:nvSpPr>
          <p:spPr>
            <a:xfrm>
              <a:off x="437457" y="3258965"/>
              <a:ext cx="2853871" cy="285387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F7F41CF-30FD-5E43-874C-948E24DF7C6F}"/>
                </a:ext>
              </a:extLst>
            </p:cNvPr>
            <p:cNvSpPr/>
            <p:nvPr userDrawn="1"/>
          </p:nvSpPr>
          <p:spPr>
            <a:xfrm>
              <a:off x="-152978" y="2777566"/>
              <a:ext cx="1397162" cy="1397162"/>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Dot rectangle">
              <a:extLst>
                <a:ext uri="{FF2B5EF4-FFF2-40B4-BE49-F238E27FC236}">
                  <a16:creationId xmlns:a16="http://schemas.microsoft.com/office/drawing/2014/main" id="{06F1D2C8-4A00-254E-BCE1-03B16F4F1D3F}"/>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01360" y="5863162"/>
              <a:ext cx="2377725" cy="608755"/>
            </a:xfrm>
            <a:prstGeom prst="rect">
              <a:avLst/>
            </a:prstGeom>
          </p:spPr>
        </p:pic>
      </p:grpSp>
      <p:grpSp>
        <p:nvGrpSpPr>
          <p:cNvPr id="30" name="Top right dots">
            <a:extLst>
              <a:ext uri="{FF2B5EF4-FFF2-40B4-BE49-F238E27FC236}">
                <a16:creationId xmlns:a16="http://schemas.microsoft.com/office/drawing/2014/main" id="{AD75F935-A164-9E45-8732-F66F043E29F9}"/>
              </a:ext>
            </a:extLst>
          </p:cNvPr>
          <p:cNvGrpSpPr/>
          <p:nvPr userDrawn="1"/>
        </p:nvGrpSpPr>
        <p:grpSpPr>
          <a:xfrm>
            <a:off x="7743370" y="-1809772"/>
            <a:ext cx="4782484" cy="3371825"/>
            <a:chOff x="7743370" y="-1809772"/>
            <a:chExt cx="4782484" cy="3371825"/>
          </a:xfrm>
        </p:grpSpPr>
        <p:pic>
          <p:nvPicPr>
            <p:cNvPr id="31" name="Dot rectangle">
              <a:extLst>
                <a:ext uri="{FF2B5EF4-FFF2-40B4-BE49-F238E27FC236}">
                  <a16:creationId xmlns:a16="http://schemas.microsoft.com/office/drawing/2014/main" id="{D92B73DB-BBE9-934B-8B2E-CAE1A9EBC17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10045023" y="68813"/>
              <a:ext cx="2377725" cy="608755"/>
            </a:xfrm>
            <a:prstGeom prst="rect">
              <a:avLst/>
            </a:prstGeom>
            <a:effectLst/>
          </p:spPr>
        </p:pic>
        <p:sp>
          <p:nvSpPr>
            <p:cNvPr id="32" name="Oval 31">
              <a:extLst>
                <a:ext uri="{FF2B5EF4-FFF2-40B4-BE49-F238E27FC236}">
                  <a16:creationId xmlns:a16="http://schemas.microsoft.com/office/drawing/2014/main" id="{BBB2B1EF-2DF0-7649-845D-FCF5E0480378}"/>
                </a:ext>
              </a:extLst>
            </p:cNvPr>
            <p:cNvSpPr/>
            <p:nvPr userDrawn="1"/>
          </p:nvSpPr>
          <p:spPr>
            <a:xfrm>
              <a:off x="9273095" y="-1809772"/>
              <a:ext cx="3252759" cy="3252759"/>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8532BCB2-E9B7-D640-BFD7-D842B864FC51}"/>
                </a:ext>
              </a:extLst>
            </p:cNvPr>
            <p:cNvSpPr/>
            <p:nvPr userDrawn="1"/>
          </p:nvSpPr>
          <p:spPr bwMode="auto">
            <a:xfrm>
              <a:off x="11842641" y="697895"/>
              <a:ext cx="456044" cy="456044"/>
            </a:xfrm>
            <a:prstGeom prst="ellipse">
              <a:avLst/>
            </a:prstGeom>
            <a:solidFill>
              <a:schemeClr val="accent1">
                <a:alpha val="89932"/>
              </a:schemeClr>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4" name="Oval 33">
              <a:extLst>
                <a:ext uri="{FF2B5EF4-FFF2-40B4-BE49-F238E27FC236}">
                  <a16:creationId xmlns:a16="http://schemas.microsoft.com/office/drawing/2014/main" id="{C0597712-7B3F-C64D-BADC-CF2DBBA57F8E}"/>
                </a:ext>
              </a:extLst>
            </p:cNvPr>
            <p:cNvSpPr/>
            <p:nvPr userDrawn="1"/>
          </p:nvSpPr>
          <p:spPr bwMode="auto">
            <a:xfrm>
              <a:off x="7743370" y="-364504"/>
              <a:ext cx="858536" cy="858536"/>
            </a:xfrm>
            <a:prstGeom prst="ellipse">
              <a:avLst/>
            </a:prstGeom>
            <a:gradFill>
              <a:gsLst>
                <a:gs pos="25000">
                  <a:schemeClr val="bg1">
                    <a:alpha val="20282"/>
                  </a:schemeClr>
                </a:gs>
                <a:gs pos="99000">
                  <a:schemeClr val="tx2">
                    <a:alpha val="46000"/>
                  </a:schemeClr>
                </a:gs>
              </a:gsLst>
              <a:lin ang="3000000" scaled="0"/>
            </a:gradFill>
            <a:ln w="12700" cap="sq" algn="ctr">
              <a:noFill/>
              <a:miter lim="800000"/>
              <a:headEnd/>
              <a:tailEnd/>
            </a:ln>
            <a:effectLst/>
          </p:spPr>
          <p:txBody>
            <a:bodyPr wrap="square" lIns="0" rIns="0" rtlCol="0" anchor="ctr" anchorCtr="1"/>
            <a:lstStyle/>
            <a:p>
              <a:pPr lvl="0" algn="l">
                <a:spcBef>
                  <a:spcPts val="1080"/>
                </a:spcBef>
              </a:pPr>
              <a:endParaRPr lang="en-US" sz="1600">
                <a:latin typeface="+mn-lt"/>
              </a:endParaRPr>
            </a:p>
          </p:txBody>
        </p:sp>
        <p:sp>
          <p:nvSpPr>
            <p:cNvPr id="35" name="Oval 34">
              <a:extLst>
                <a:ext uri="{FF2B5EF4-FFF2-40B4-BE49-F238E27FC236}">
                  <a16:creationId xmlns:a16="http://schemas.microsoft.com/office/drawing/2014/main" id="{0670131E-411C-FA42-AA46-3489DEDE626F}"/>
                </a:ext>
              </a:extLst>
            </p:cNvPr>
            <p:cNvSpPr/>
            <p:nvPr userDrawn="1"/>
          </p:nvSpPr>
          <p:spPr>
            <a:xfrm>
              <a:off x="7955233" y="-1600363"/>
              <a:ext cx="2331088" cy="2331088"/>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Cover">
            <a:extLst>
              <a:ext uri="{FF2B5EF4-FFF2-40B4-BE49-F238E27FC236}">
                <a16:creationId xmlns:a16="http://schemas.microsoft.com/office/drawing/2014/main" id="{ACF92C0E-5997-6440-865B-28090AFB2BC9}"/>
              </a:ext>
            </a:extLst>
          </p:cNvPr>
          <p:cNvGrpSpPr/>
          <p:nvPr userDrawn="1"/>
        </p:nvGrpSpPr>
        <p:grpSpPr>
          <a:xfrm>
            <a:off x="-887144" y="-1616713"/>
            <a:ext cx="13945699" cy="9303462"/>
            <a:chOff x="-887144" y="-1616713"/>
            <a:chExt cx="13945699" cy="9303462"/>
          </a:xfrm>
        </p:grpSpPr>
        <p:sp>
          <p:nvSpPr>
            <p:cNvPr id="37" name="cover">
              <a:extLst>
                <a:ext uri="{FF2B5EF4-FFF2-40B4-BE49-F238E27FC236}">
                  <a16:creationId xmlns:a16="http://schemas.microsoft.com/office/drawing/2014/main" id="{4FD70C82-68C3-D24F-A453-385984847CF5}"/>
                </a:ext>
              </a:extLst>
            </p:cNvPr>
            <p:cNvSpPr/>
            <p:nvPr userDrawn="1"/>
          </p:nvSpPr>
          <p:spPr bwMode="auto">
            <a:xfrm>
              <a:off x="6783879" y="-1616713"/>
              <a:ext cx="6274676" cy="1617459"/>
            </a:xfrm>
            <a:prstGeom prst="rect">
              <a:avLst/>
            </a:prstGeom>
            <a:solidFill>
              <a:srgbClr val="ECECEC"/>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9" name="cover">
              <a:extLst>
                <a:ext uri="{FF2B5EF4-FFF2-40B4-BE49-F238E27FC236}">
                  <a16:creationId xmlns:a16="http://schemas.microsoft.com/office/drawing/2014/main" id="{895525C9-9D68-2D4B-8B72-CDB31688706D}"/>
                </a:ext>
              </a:extLst>
            </p:cNvPr>
            <p:cNvSpPr/>
            <p:nvPr userDrawn="1"/>
          </p:nvSpPr>
          <p:spPr bwMode="auto">
            <a:xfrm>
              <a:off x="12196371" y="-309813"/>
              <a:ext cx="862184" cy="2933321"/>
            </a:xfrm>
            <a:prstGeom prst="rect">
              <a:avLst/>
            </a:prstGeom>
            <a:solidFill>
              <a:srgbClr val="ECECEC"/>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40" name="cover">
              <a:extLst>
                <a:ext uri="{FF2B5EF4-FFF2-40B4-BE49-F238E27FC236}">
                  <a16:creationId xmlns:a16="http://schemas.microsoft.com/office/drawing/2014/main" id="{D4B9C42D-18B3-694D-809E-CBFC93CE4490}"/>
                </a:ext>
              </a:extLst>
            </p:cNvPr>
            <p:cNvSpPr/>
            <p:nvPr userDrawn="1"/>
          </p:nvSpPr>
          <p:spPr bwMode="auto">
            <a:xfrm>
              <a:off x="-887144" y="3725484"/>
              <a:ext cx="880045" cy="3961265"/>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41" name="cover">
              <a:extLst>
                <a:ext uri="{FF2B5EF4-FFF2-40B4-BE49-F238E27FC236}">
                  <a16:creationId xmlns:a16="http://schemas.microsoft.com/office/drawing/2014/main" id="{5BA14CC9-8503-E044-9B89-C1ADB5EE7557}"/>
                </a:ext>
              </a:extLst>
            </p:cNvPr>
            <p:cNvSpPr/>
            <p:nvPr userDrawn="1"/>
          </p:nvSpPr>
          <p:spPr bwMode="auto">
            <a:xfrm>
              <a:off x="-467051" y="6863610"/>
              <a:ext cx="3579544" cy="823139"/>
            </a:xfrm>
            <a:prstGeom prst="rect">
              <a:avLst/>
            </a:prstGeom>
            <a:solidFill>
              <a:srgbClr val="E6E6E6"/>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grpSp>
      <p:pic>
        <p:nvPicPr>
          <p:cNvPr id="48" name="Tagline">
            <a:extLst>
              <a:ext uri="{FF2B5EF4-FFF2-40B4-BE49-F238E27FC236}">
                <a16:creationId xmlns:a16="http://schemas.microsoft.com/office/drawing/2014/main" id="{F97E2A6E-5084-AF4C-B96F-F7AD0B4EBAF6}"/>
              </a:ext>
            </a:extLst>
          </p:cNvPr>
          <p:cNvPicPr>
            <a:picLocks noChangeAspect="1"/>
          </p:cNvPicPr>
          <p:nvPr userDrawn="1"/>
        </p:nvPicPr>
        <p:blipFill>
          <a:blip r:embed="rId6">
            <a:extLst>
              <a:ext uri="{96DAC541-7B7A-43D3-8B79-37D633B846F1}">
                <asvg:svgBlip xmlns:asvg="http://schemas.microsoft.com/office/drawing/2016/SVG/main" r:embed="rId7"/>
              </a:ext>
            </a:extLst>
          </a:blip>
          <a:srcRect/>
          <a:stretch/>
        </p:blipFill>
        <p:spPr>
          <a:xfrm>
            <a:off x="3643340" y="3472830"/>
            <a:ext cx="4902144" cy="407640"/>
          </a:xfrm>
          <a:prstGeom prst="rect">
            <a:avLst/>
          </a:prstGeom>
        </p:spPr>
      </p:pic>
      <p:pic>
        <p:nvPicPr>
          <p:cNvPr id="49" name="Logo">
            <a:extLst>
              <a:ext uri="{FF2B5EF4-FFF2-40B4-BE49-F238E27FC236}">
                <a16:creationId xmlns:a16="http://schemas.microsoft.com/office/drawing/2014/main" id="{1343F5D1-0D86-2543-A1E5-F795F49543AD}"/>
              </a:ext>
            </a:extLst>
          </p:cNvPr>
          <p:cNvPicPr>
            <a:picLocks noChangeAspect="1"/>
          </p:cNvPicPr>
          <p:nvPr userDrawn="1"/>
        </p:nvPicPr>
        <p:blipFill>
          <a:blip r:embed="rId8">
            <a:extLst>
              <a:ext uri="{96DAC541-7B7A-43D3-8B79-37D633B846F1}">
                <asvg:svgBlip xmlns:asvg="http://schemas.microsoft.com/office/drawing/2016/SVG/main" r:embed="rId9"/>
              </a:ext>
            </a:extLst>
          </a:blip>
          <a:srcRect/>
          <a:stretch/>
        </p:blipFill>
        <p:spPr>
          <a:xfrm>
            <a:off x="4615929" y="2706594"/>
            <a:ext cx="2956966" cy="591394"/>
          </a:xfrm>
          <a:prstGeom prst="rect">
            <a:avLst/>
          </a:prstGeom>
        </p:spPr>
      </p:pic>
    </p:spTree>
    <p:extLst>
      <p:ext uri="{BB962C8B-B14F-4D97-AF65-F5344CB8AC3E}">
        <p14:creationId xmlns:p14="http://schemas.microsoft.com/office/powerpoint/2010/main" val="34170023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DO NOT USE">
    <p:bg>
      <p:bgPr>
        <a:solidFill>
          <a:schemeClr val="accent5"/>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p:nvSpPr>
        <p:spPr>
          <a:xfrm>
            <a:off x="1130388" y="721895"/>
            <a:ext cx="9828558" cy="4880008"/>
          </a:xfrm>
          <a:prstGeom prst="rect">
            <a:avLst/>
          </a:prstGeom>
          <a:noFill/>
        </p:spPr>
        <p:txBody>
          <a:bodyPr wrap="square" lIns="0" tIns="0" rIns="0" bIns="0" rtlCol="0" anchor="ctr">
            <a:noAutofit/>
          </a:bodyPr>
          <a:lstStyle/>
          <a:p>
            <a:pPr algn="ctr">
              <a:lnSpc>
                <a:spcPct val="90000"/>
              </a:lnSpc>
              <a:spcBef>
                <a:spcPts val="4200"/>
              </a:spcBef>
            </a:pPr>
            <a:r>
              <a:rPr lang="en-US" sz="5398" spc="300">
                <a:solidFill>
                  <a:schemeClr val="tx1"/>
                </a:solidFill>
                <a:latin typeface="Century Gothic" panose="020B0502020202020204" pitchFamily="34" charset="0"/>
              </a:rPr>
              <a:t>DO NOT USE </a:t>
            </a:r>
          </a:p>
          <a:p>
            <a:pPr algn="ctr">
              <a:lnSpc>
                <a:spcPct val="90000"/>
              </a:lnSpc>
              <a:spcBef>
                <a:spcPts val="4200"/>
              </a:spcBef>
            </a:pPr>
            <a:r>
              <a:rPr lang="en-US" sz="5398" spc="300">
                <a:solidFill>
                  <a:schemeClr val="tx1"/>
                </a:solidFill>
                <a:latin typeface="Century Gothic" panose="020B0502020202020204" pitchFamily="34" charset="0"/>
              </a:rPr>
              <a:t>ALL LAYOUTS PAST THIS ARE NOT PART OF THE TEMPLATE</a:t>
            </a:r>
          </a:p>
        </p:txBody>
      </p:sp>
      <p:sp>
        <p:nvSpPr>
          <p:cNvPr id="3" name="TextBox 2">
            <a:extLst>
              <a:ext uri="{FF2B5EF4-FFF2-40B4-BE49-F238E27FC236}">
                <a16:creationId xmlns:a16="http://schemas.microsoft.com/office/drawing/2014/main" id="{E6668895-2ABB-D34F-9D0E-E68CCA433A76}"/>
              </a:ext>
            </a:extLst>
          </p:cNvPr>
          <p:cNvSpPr txBox="1"/>
          <p:nvPr userDrawn="1"/>
        </p:nvSpPr>
        <p:spPr>
          <a:xfrm>
            <a:off x="1130388" y="721895"/>
            <a:ext cx="9828558" cy="4880008"/>
          </a:xfrm>
          <a:prstGeom prst="rect">
            <a:avLst/>
          </a:prstGeom>
          <a:noFill/>
        </p:spPr>
        <p:txBody>
          <a:bodyPr wrap="square" lIns="0" tIns="0" rIns="0" bIns="0" rtlCol="0" anchor="ctr">
            <a:noAutofit/>
          </a:bodyPr>
          <a:lstStyle/>
          <a:p>
            <a:pPr algn="ctr">
              <a:lnSpc>
                <a:spcPct val="90000"/>
              </a:lnSpc>
              <a:spcBef>
                <a:spcPts val="4200"/>
              </a:spcBef>
            </a:pPr>
            <a:r>
              <a:rPr lang="en-US" sz="5398" spc="300">
                <a:solidFill>
                  <a:schemeClr val="tx1"/>
                </a:solidFill>
                <a:latin typeface="Century Gothic" panose="020B0502020202020204" pitchFamily="34" charset="0"/>
              </a:rPr>
              <a:t>DO NOT USE </a:t>
            </a:r>
          </a:p>
          <a:p>
            <a:pPr algn="ctr">
              <a:lnSpc>
                <a:spcPct val="90000"/>
              </a:lnSpc>
              <a:spcBef>
                <a:spcPts val="4200"/>
              </a:spcBef>
            </a:pPr>
            <a:r>
              <a:rPr lang="en-US" sz="5398" spc="300">
                <a:solidFill>
                  <a:schemeClr val="tx1"/>
                </a:solidFill>
                <a:latin typeface="Century Gothic" panose="020B0502020202020204" pitchFamily="34" charset="0"/>
              </a:rPr>
              <a:t>ALL LAYOUTS PAST THIS ARE NOT PART OF THE TEMPLATE</a:t>
            </a:r>
          </a:p>
        </p:txBody>
      </p:sp>
    </p:spTree>
    <p:extLst>
      <p:ext uri="{BB962C8B-B14F-4D97-AF65-F5344CB8AC3E}">
        <p14:creationId xmlns:p14="http://schemas.microsoft.com/office/powerpoint/2010/main" val="14128706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pic>
        <p:nvPicPr>
          <p:cNvPr id="9" name="divider slide dots svg">
            <a:extLst>
              <a:ext uri="{FF2B5EF4-FFF2-40B4-BE49-F238E27FC236}">
                <a16:creationId xmlns:a16="http://schemas.microsoft.com/office/drawing/2014/main" id="{DC50C366-D0D6-B04D-AE09-619FB81A7955}"/>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5696" r="21518"/>
          <a:stretch/>
        </p:blipFill>
        <p:spPr>
          <a:xfrm>
            <a:off x="9029334" y="0"/>
            <a:ext cx="3159491" cy="4345928"/>
          </a:xfrm>
          <a:prstGeom prst="rect">
            <a:avLst/>
          </a:prstGeom>
        </p:spPr>
      </p:pic>
      <p:sp>
        <p:nvSpPr>
          <p:cNvPr id="5" name="Black footer bar">
            <a:extLst>
              <a:ext uri="{FF2B5EF4-FFF2-40B4-BE49-F238E27FC236}">
                <a16:creationId xmlns:a16="http://schemas.microsoft.com/office/drawing/2014/main" id="{06BDFDC9-84F5-B340-AAC2-02D604BC4F27}"/>
              </a:ext>
            </a:extLst>
          </p:cNvPr>
          <p:cNvSpPr/>
          <p:nvPr/>
        </p:nvSpPr>
        <p:spPr>
          <a:xfrm>
            <a:off x="0" y="4846320"/>
            <a:ext cx="12185778" cy="20116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1068519" y="841385"/>
            <a:ext cx="8504105" cy="2971800"/>
          </a:xfrm>
        </p:spPr>
        <p:txBody>
          <a:bodyPr/>
          <a:lstStyle>
            <a:lvl1pPr>
              <a:defRPr sz="4000">
                <a:solidFill>
                  <a:schemeClr val="tx1"/>
                </a:solidFill>
              </a:defRPr>
            </a:lvl1pPr>
          </a:lstStyle>
          <a:p>
            <a:r>
              <a:rPr lang="en-US"/>
              <a:t>Click to edit Master title style</a:t>
            </a:r>
          </a:p>
        </p:txBody>
      </p:sp>
      <p:sp>
        <p:nvSpPr>
          <p:cNvPr id="6" name="Text Placeholder 5"/>
          <p:cNvSpPr>
            <a:spLocks noGrp="1"/>
          </p:cNvSpPr>
          <p:nvPr>
            <p:ph type="body" sz="quarter" idx="10"/>
          </p:nvPr>
        </p:nvSpPr>
        <p:spPr>
          <a:xfrm>
            <a:off x="1068519" y="4004865"/>
            <a:ext cx="8504105" cy="622266"/>
          </a:xfrm>
          <a:noFill/>
          <a:ln w="9525">
            <a:noFill/>
            <a:miter lim="800000"/>
            <a:headEnd/>
            <a:tailEnd/>
          </a:ln>
          <a:effectLst/>
        </p:spPr>
        <p:txBody>
          <a:bodyPr vert="horz" wrap="square" lIns="91440" tIns="45720" rIns="91440" bIns="45720" numCol="1" anchor="t" anchorCtr="0" compatLnSpc="1">
            <a:prstTxWarp prst="textNoShape">
              <a:avLst/>
            </a:prstTxWarp>
          </a:bodyPr>
          <a:lstStyle>
            <a:lvl1pPr marL="285750" indent="-285750">
              <a:buNone/>
              <a:defRPr lang="en-US" sz="2400" dirty="0" smtClean="0">
                <a:solidFill>
                  <a:schemeClr val="tx2"/>
                </a:solidFill>
                <a:latin typeface="+mn-lt"/>
                <a:ea typeface="+mn-ea"/>
                <a:cs typeface="+mn-cs"/>
              </a:defRPr>
            </a:lvl1pPr>
          </a:lstStyle>
          <a:p>
            <a:pPr marL="0" lvl="0" indent="0" algn="l" rtl="0" eaLnBrk="1" fontAlgn="base" hangingPunct="1">
              <a:lnSpc>
                <a:spcPct val="95000"/>
              </a:lnSpc>
              <a:spcBef>
                <a:spcPts val="1200"/>
              </a:spcBef>
              <a:spcAft>
                <a:spcPct val="0"/>
              </a:spcAft>
              <a:buClr>
                <a:schemeClr val="accent2"/>
              </a:buClr>
            </a:pPr>
            <a:r>
              <a:rPr lang="en-US"/>
              <a:t>Click to edit Master text styles</a:t>
            </a:r>
          </a:p>
        </p:txBody>
      </p:sp>
      <p:sp>
        <p:nvSpPr>
          <p:cNvPr id="14" name="Oval 13">
            <a:extLst>
              <a:ext uri="{FF2B5EF4-FFF2-40B4-BE49-F238E27FC236}">
                <a16:creationId xmlns:a16="http://schemas.microsoft.com/office/drawing/2014/main" id="{B9989780-E644-7D48-A345-A8D710EA2B3A}"/>
              </a:ext>
            </a:extLst>
          </p:cNvPr>
          <p:cNvSpPr/>
          <p:nvPr/>
        </p:nvSpPr>
        <p:spPr>
          <a:xfrm>
            <a:off x="-806379" y="5474421"/>
            <a:ext cx="2755687" cy="2755687"/>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A08A1839-DE05-7949-ADBF-F57BA5A7741A}"/>
              </a:ext>
            </a:extLst>
          </p:cNvPr>
          <p:cNvSpPr/>
          <p:nvPr/>
        </p:nvSpPr>
        <p:spPr>
          <a:xfrm>
            <a:off x="-324464" y="4718556"/>
            <a:ext cx="1371302" cy="1371302"/>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Dot rectangle">
            <a:extLst>
              <a:ext uri="{FF2B5EF4-FFF2-40B4-BE49-F238E27FC236}">
                <a16:creationId xmlns:a16="http://schemas.microsoft.com/office/drawing/2014/main" id="{AFC6D1BD-3FD0-9348-9838-474E4A62A47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280477" y="5937655"/>
            <a:ext cx="2377725" cy="608755"/>
          </a:xfrm>
          <a:prstGeom prst="rect">
            <a:avLst/>
          </a:prstGeom>
        </p:spPr>
      </p:pic>
      <p:pic>
        <p:nvPicPr>
          <p:cNvPr id="10" name="divider slide dots svg">
            <a:extLst>
              <a:ext uri="{FF2B5EF4-FFF2-40B4-BE49-F238E27FC236}">
                <a16:creationId xmlns:a16="http://schemas.microsoft.com/office/drawing/2014/main" id="{6B0370DA-B258-F84A-BBD7-41B9F733563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5696" r="21518"/>
          <a:stretch/>
        </p:blipFill>
        <p:spPr>
          <a:xfrm>
            <a:off x="9029334" y="0"/>
            <a:ext cx="3159491" cy="4345928"/>
          </a:xfrm>
          <a:prstGeom prst="rect">
            <a:avLst/>
          </a:prstGeom>
        </p:spPr>
      </p:pic>
      <p:sp>
        <p:nvSpPr>
          <p:cNvPr id="11" name="Black footer bar">
            <a:extLst>
              <a:ext uri="{FF2B5EF4-FFF2-40B4-BE49-F238E27FC236}">
                <a16:creationId xmlns:a16="http://schemas.microsoft.com/office/drawing/2014/main" id="{6260CFA9-A580-A845-B7A9-991863D20FFF}"/>
              </a:ext>
            </a:extLst>
          </p:cNvPr>
          <p:cNvSpPr/>
          <p:nvPr userDrawn="1"/>
        </p:nvSpPr>
        <p:spPr>
          <a:xfrm>
            <a:off x="0" y="4846320"/>
            <a:ext cx="12185778" cy="20116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5C76AD4-35D8-794A-89F1-C6193993644C}"/>
              </a:ext>
            </a:extLst>
          </p:cNvPr>
          <p:cNvSpPr/>
          <p:nvPr userDrawn="1"/>
        </p:nvSpPr>
        <p:spPr>
          <a:xfrm>
            <a:off x="-806379" y="5474421"/>
            <a:ext cx="2755687" cy="2755687"/>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DACDA65-6761-574E-ACDC-AD6FF2ED1EEC}"/>
              </a:ext>
            </a:extLst>
          </p:cNvPr>
          <p:cNvSpPr/>
          <p:nvPr userDrawn="1"/>
        </p:nvSpPr>
        <p:spPr>
          <a:xfrm>
            <a:off x="-324464" y="4718556"/>
            <a:ext cx="1371302" cy="1371302"/>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Dot rectangle">
            <a:extLst>
              <a:ext uri="{FF2B5EF4-FFF2-40B4-BE49-F238E27FC236}">
                <a16:creationId xmlns:a16="http://schemas.microsoft.com/office/drawing/2014/main" id="{2F7E15D5-37A2-5344-BE3A-031E3DD0A75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280477" y="5937655"/>
            <a:ext cx="2377725" cy="608755"/>
          </a:xfrm>
          <a:prstGeom prst="rect">
            <a:avLst/>
          </a:prstGeom>
        </p:spPr>
      </p:pic>
    </p:spTree>
    <p:extLst>
      <p:ext uri="{BB962C8B-B14F-4D97-AF65-F5344CB8AC3E}">
        <p14:creationId xmlns:p14="http://schemas.microsoft.com/office/powerpoint/2010/main" val="9364720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4" pos="959" userDrawn="1">
          <p15:clr>
            <a:srgbClr val="FBAE40"/>
          </p15:clr>
        </p15:guide>
        <p15:guide id="5" pos="6719" userDrawn="1">
          <p15:clr>
            <a:srgbClr val="FBAE40"/>
          </p15:clr>
        </p15:guide>
        <p15:guide id="6" orient="horz"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1_Title Slide">
    <p:bg>
      <p:bgPr>
        <a:gradFill flip="none" rotWithShape="1">
          <a:gsLst>
            <a:gs pos="31000">
              <a:schemeClr val="accent1"/>
            </a:gs>
            <a:gs pos="48000">
              <a:srgbClr val="04CBE6"/>
            </a:gs>
            <a:gs pos="100000">
              <a:schemeClr val="accent2"/>
            </a:gs>
          </a:gsLst>
          <a:lin ang="3000000" scaled="0"/>
          <a:tileRect/>
        </a:gradFill>
        <a:effectLst/>
      </p:bgPr>
    </p:bg>
    <p:spTree>
      <p:nvGrpSpPr>
        <p:cNvPr id="1" name=""/>
        <p:cNvGrpSpPr/>
        <p:nvPr/>
      </p:nvGrpSpPr>
      <p:grpSpPr>
        <a:xfrm>
          <a:off x="0" y="0"/>
          <a:ext cx="0" cy="0"/>
          <a:chOff x="0" y="0"/>
          <a:chExt cx="0" cy="0"/>
        </a:xfrm>
      </p:grpSpPr>
      <p:grpSp>
        <p:nvGrpSpPr>
          <p:cNvPr id="43" name="Bottom left dots">
            <a:extLst>
              <a:ext uri="{FF2B5EF4-FFF2-40B4-BE49-F238E27FC236}">
                <a16:creationId xmlns:a16="http://schemas.microsoft.com/office/drawing/2014/main" id="{27C3464B-CF7E-8D4A-99BF-C92DD6028883}"/>
              </a:ext>
            </a:extLst>
          </p:cNvPr>
          <p:cNvGrpSpPr/>
          <p:nvPr userDrawn="1"/>
        </p:nvGrpSpPr>
        <p:grpSpPr>
          <a:xfrm>
            <a:off x="-501360" y="3258965"/>
            <a:ext cx="4826831" cy="6202054"/>
            <a:chOff x="-501360" y="3258965"/>
            <a:chExt cx="4826831" cy="6202054"/>
          </a:xfrm>
        </p:grpSpPr>
        <p:pic>
          <p:nvPicPr>
            <p:cNvPr id="42" name="Bottom left dots svg">
              <a:extLst>
                <a:ext uri="{FF2B5EF4-FFF2-40B4-BE49-F238E27FC236}">
                  <a16:creationId xmlns:a16="http://schemas.microsoft.com/office/drawing/2014/main" id="{6C930F89-10E6-064C-82B8-3879121C1E5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258163" y="4500998"/>
              <a:ext cx="3073400" cy="2853871"/>
            </a:xfrm>
            <a:prstGeom prst="rect">
              <a:avLst/>
            </a:prstGeom>
          </p:spPr>
        </p:pic>
        <p:pic>
          <p:nvPicPr>
            <p:cNvPr id="19" name="Dot rectangle">
              <a:extLst>
                <a:ext uri="{FF2B5EF4-FFF2-40B4-BE49-F238E27FC236}">
                  <a16:creationId xmlns:a16="http://schemas.microsoft.com/office/drawing/2014/main" id="{947C2C4A-242F-2D4B-99C5-91D7E675C582}"/>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01360" y="5863162"/>
              <a:ext cx="2377725" cy="608755"/>
            </a:xfrm>
            <a:prstGeom prst="rect">
              <a:avLst/>
            </a:prstGeom>
          </p:spPr>
        </p:pic>
        <p:grpSp>
          <p:nvGrpSpPr>
            <p:cNvPr id="21" name="Group 20">
              <a:extLst>
                <a:ext uri="{FF2B5EF4-FFF2-40B4-BE49-F238E27FC236}">
                  <a16:creationId xmlns:a16="http://schemas.microsoft.com/office/drawing/2014/main" id="{B0FA1319-6932-C545-BF91-8E470F4EFF38}"/>
                </a:ext>
              </a:extLst>
            </p:cNvPr>
            <p:cNvGrpSpPr/>
            <p:nvPr userDrawn="1"/>
          </p:nvGrpSpPr>
          <p:grpSpPr>
            <a:xfrm>
              <a:off x="244890" y="3258965"/>
              <a:ext cx="4080581" cy="6202054"/>
              <a:chOff x="244890" y="3258965"/>
              <a:chExt cx="4080581" cy="6202054"/>
            </a:xfrm>
          </p:grpSpPr>
          <p:sp>
            <p:nvSpPr>
              <p:cNvPr id="34" name="Oval 33">
                <a:extLst>
                  <a:ext uri="{FF2B5EF4-FFF2-40B4-BE49-F238E27FC236}">
                    <a16:creationId xmlns:a16="http://schemas.microsoft.com/office/drawing/2014/main" id="{6531F56A-BAB8-764B-AA54-0850DE6B5686}"/>
                  </a:ext>
                </a:extLst>
              </p:cNvPr>
              <p:cNvSpPr/>
              <p:nvPr userDrawn="1"/>
            </p:nvSpPr>
            <p:spPr>
              <a:xfrm>
                <a:off x="244890" y="5380438"/>
                <a:ext cx="4080581" cy="408058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27D401A-1589-1241-888E-6A6158AC9C4B}"/>
                  </a:ext>
                </a:extLst>
              </p:cNvPr>
              <p:cNvSpPr/>
              <p:nvPr userDrawn="1"/>
            </p:nvSpPr>
            <p:spPr>
              <a:xfrm>
                <a:off x="437457" y="3258965"/>
                <a:ext cx="2853871" cy="2853871"/>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Black circle">
            <a:extLst>
              <a:ext uri="{FF2B5EF4-FFF2-40B4-BE49-F238E27FC236}">
                <a16:creationId xmlns:a16="http://schemas.microsoft.com/office/drawing/2014/main" id="{8BF555CA-DCDC-6440-910F-9055F5BFB5D1}"/>
              </a:ext>
            </a:extLst>
          </p:cNvPr>
          <p:cNvSpPr>
            <a:spLocks noChangeAspect="1"/>
          </p:cNvSpPr>
          <p:nvPr userDrawn="1"/>
        </p:nvSpPr>
        <p:spPr bwMode="auto">
          <a:xfrm>
            <a:off x="-980396" y="-2687843"/>
            <a:ext cx="5772292" cy="5769864"/>
          </a:xfrm>
          <a:prstGeom prst="ellipse">
            <a:avLst/>
          </a:prstGeom>
          <a:solidFill>
            <a:schemeClr val="tx1"/>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16" name="wave">
            <a:extLst>
              <a:ext uri="{FF2B5EF4-FFF2-40B4-BE49-F238E27FC236}">
                <a16:creationId xmlns:a16="http://schemas.microsoft.com/office/drawing/2014/main" id="{17ADEFF8-BBF4-6749-9674-8DF52C7FB7BC}"/>
              </a:ext>
            </a:extLst>
          </p:cNvPr>
          <p:cNvPicPr>
            <a:picLocks noChangeAspect="1"/>
          </p:cNvPicPr>
          <p:nvPr userDrawn="1"/>
        </p:nvPicPr>
        <p:blipFill>
          <a:blip r:embed="rId6">
            <a:extLst>
              <a:ext uri="{96DAC541-7B7A-43D3-8B79-37D633B846F1}">
                <asvg:svgBlip xmlns:asvg="http://schemas.microsoft.com/office/drawing/2016/SVG/main" r:embed="rId7"/>
              </a:ext>
            </a:extLst>
          </a:blip>
          <a:srcRect/>
          <a:stretch/>
        </p:blipFill>
        <p:spPr>
          <a:xfrm>
            <a:off x="-827183" y="1527273"/>
            <a:ext cx="15147117" cy="6730178"/>
          </a:xfrm>
          <a:prstGeom prst="rect">
            <a:avLst/>
          </a:prstGeom>
        </p:spPr>
      </p:pic>
      <p:sp>
        <p:nvSpPr>
          <p:cNvPr id="26" name="Gradient outline">
            <a:extLst>
              <a:ext uri="{FF2B5EF4-FFF2-40B4-BE49-F238E27FC236}">
                <a16:creationId xmlns:a16="http://schemas.microsoft.com/office/drawing/2014/main" id="{C1D771B3-91FE-4641-85A8-C9E60B3292E1}"/>
              </a:ext>
            </a:extLst>
          </p:cNvPr>
          <p:cNvSpPr>
            <a:spLocks noChangeAspect="1"/>
          </p:cNvSpPr>
          <p:nvPr userDrawn="1"/>
        </p:nvSpPr>
        <p:spPr bwMode="auto">
          <a:xfrm>
            <a:off x="-1405771" y="-3100058"/>
            <a:ext cx="6623042" cy="6620256"/>
          </a:xfrm>
          <a:prstGeom prst="ellipse">
            <a:avLst/>
          </a:prstGeom>
          <a:noFill/>
          <a:ln w="12700" cap="sq" algn="ctr">
            <a:gradFill flip="none" rotWithShape="1">
              <a:gsLst>
                <a:gs pos="56000">
                  <a:schemeClr val="accent1">
                    <a:lumMod val="50000"/>
                    <a:lumOff val="50000"/>
                    <a:alpha val="72000"/>
                  </a:schemeClr>
                </a:gs>
                <a:gs pos="5000">
                  <a:schemeClr val="accent2">
                    <a:alpha val="67069"/>
                  </a:schemeClr>
                </a:gs>
              </a:gsLst>
              <a:lin ang="13500000" scaled="1"/>
              <a:tileRect/>
            </a:grad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8" name="Little blue circle">
            <a:extLst>
              <a:ext uri="{FF2B5EF4-FFF2-40B4-BE49-F238E27FC236}">
                <a16:creationId xmlns:a16="http://schemas.microsoft.com/office/drawing/2014/main" id="{8D41258D-9AF5-5245-8820-B57185D1E369}"/>
              </a:ext>
            </a:extLst>
          </p:cNvPr>
          <p:cNvSpPr>
            <a:spLocks noChangeAspect="1"/>
          </p:cNvSpPr>
          <p:nvPr userDrawn="1"/>
        </p:nvSpPr>
        <p:spPr bwMode="auto">
          <a:xfrm>
            <a:off x="5110706" y="429533"/>
            <a:ext cx="185730" cy="185652"/>
          </a:xfrm>
          <a:prstGeom prst="ellipse">
            <a:avLst/>
          </a:prstGeom>
          <a:solidFill>
            <a:schemeClr val="accent2"/>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1" name="Text Placeholder 2">
            <a:extLst>
              <a:ext uri="{FF2B5EF4-FFF2-40B4-BE49-F238E27FC236}">
                <a16:creationId xmlns:a16="http://schemas.microsoft.com/office/drawing/2014/main" id="{87C4B27E-D28E-2F4E-A167-5A9165B3840D}"/>
              </a:ext>
            </a:extLst>
          </p:cNvPr>
          <p:cNvSpPr>
            <a:spLocks noGrp="1"/>
          </p:cNvSpPr>
          <p:nvPr userDrawn="1">
            <p:ph type="body" idx="12"/>
          </p:nvPr>
        </p:nvSpPr>
        <p:spPr bwMode="gray">
          <a:xfrm>
            <a:off x="6261860" y="2129759"/>
            <a:ext cx="5638801" cy="548640"/>
          </a:xfrm>
        </p:spPr>
        <p:txBody>
          <a:bodyPr anchor="b" anchorCtr="0"/>
          <a:lstStyle>
            <a:lvl1pPr marL="0" indent="0">
              <a:lnSpc>
                <a:spcPct val="95000"/>
              </a:lnSpc>
              <a:buNone/>
              <a:defRPr sz="14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userDrawn="1">
            <p:ph type="body" sz="quarter" idx="10"/>
          </p:nvPr>
        </p:nvSpPr>
        <p:spPr>
          <a:xfrm>
            <a:off x="6261860" y="4305803"/>
            <a:ext cx="5638801" cy="1143000"/>
          </a:xfrm>
        </p:spPr>
        <p:txBody>
          <a:bodyPr/>
          <a:lstStyle>
            <a:lvl1pPr marL="0" indent="0">
              <a:buFontTx/>
              <a:buNone/>
              <a:defRPr sz="2000">
                <a:solidFill>
                  <a:schemeClr val="tx1"/>
                </a:solidFill>
              </a:defRPr>
            </a:lvl1pPr>
            <a:lvl2pPr marL="400050" indent="0">
              <a:buFontTx/>
              <a:buNone/>
              <a:defRPr/>
            </a:lvl2pPr>
            <a:lvl3pPr marL="800100" indent="0">
              <a:buFontTx/>
              <a:buNone/>
              <a:defRPr/>
            </a:lvl3pPr>
            <a:lvl4pPr marL="1143000" indent="0">
              <a:buFontTx/>
              <a:buNone/>
              <a:defRPr/>
            </a:lvl4pPr>
            <a:lvl5pPr marL="1543050" indent="0">
              <a:buFontTx/>
              <a:buNone/>
              <a:defRPr/>
            </a:lvl5pPr>
          </a:lstStyle>
          <a:p>
            <a:pPr lvl="0"/>
            <a:r>
              <a:rPr lang="en-US"/>
              <a:t>Click to edit Master text styles</a:t>
            </a:r>
          </a:p>
        </p:txBody>
      </p:sp>
      <p:sp>
        <p:nvSpPr>
          <p:cNvPr id="2" name="Title 1"/>
          <p:cNvSpPr>
            <a:spLocks noGrp="1"/>
          </p:cNvSpPr>
          <p:nvPr userDrawn="1">
            <p:ph type="title"/>
          </p:nvPr>
        </p:nvSpPr>
        <p:spPr>
          <a:xfrm>
            <a:off x="6261860" y="2854021"/>
            <a:ext cx="5638801" cy="1352331"/>
          </a:xfrm>
        </p:spPr>
        <p:txBody>
          <a:bodyPr anchor="t"/>
          <a:lstStyle>
            <a:lvl1pPr>
              <a:defRPr>
                <a:solidFill>
                  <a:schemeClr val="tx1"/>
                </a:solidFill>
              </a:defRPr>
            </a:lvl1pPr>
          </a:lstStyle>
          <a:p>
            <a:r>
              <a:rPr lang="en-US"/>
              <a:t>Click to edit Master title style</a:t>
            </a:r>
          </a:p>
        </p:txBody>
      </p:sp>
      <p:pic>
        <p:nvPicPr>
          <p:cNvPr id="27" name="Logo">
            <a:extLst>
              <a:ext uri="{FF2B5EF4-FFF2-40B4-BE49-F238E27FC236}">
                <a16:creationId xmlns:a16="http://schemas.microsoft.com/office/drawing/2014/main" id="{235EA87B-6DFE-A144-9713-942E2252E011}"/>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833570" y="960325"/>
            <a:ext cx="2834640" cy="566928"/>
          </a:xfrm>
          <a:prstGeom prst="rect">
            <a:avLst/>
          </a:prstGeom>
        </p:spPr>
      </p:pic>
      <p:grpSp>
        <p:nvGrpSpPr>
          <p:cNvPr id="39" name="Top right dots">
            <a:extLst>
              <a:ext uri="{FF2B5EF4-FFF2-40B4-BE49-F238E27FC236}">
                <a16:creationId xmlns:a16="http://schemas.microsoft.com/office/drawing/2014/main" id="{43405517-AAD7-A448-ABD0-D0275BCA4DBD}"/>
              </a:ext>
            </a:extLst>
          </p:cNvPr>
          <p:cNvGrpSpPr/>
          <p:nvPr userDrawn="1"/>
        </p:nvGrpSpPr>
        <p:grpSpPr>
          <a:xfrm>
            <a:off x="7743370" y="-1809772"/>
            <a:ext cx="4782484" cy="3371825"/>
            <a:chOff x="7743370" y="-1809772"/>
            <a:chExt cx="4782484" cy="3371825"/>
          </a:xfrm>
        </p:grpSpPr>
        <p:pic>
          <p:nvPicPr>
            <p:cNvPr id="12" name="Dot rectangle">
              <a:extLst>
                <a:ext uri="{FF2B5EF4-FFF2-40B4-BE49-F238E27FC236}">
                  <a16:creationId xmlns:a16="http://schemas.microsoft.com/office/drawing/2014/main" id="{9A11B08F-D7CE-D54C-8A99-48C176C837E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10045023" y="68813"/>
              <a:ext cx="2377725" cy="608755"/>
            </a:xfrm>
            <a:prstGeom prst="rect">
              <a:avLst/>
            </a:prstGeom>
          </p:spPr>
        </p:pic>
        <p:sp>
          <p:nvSpPr>
            <p:cNvPr id="10" name="Oval 9">
              <a:extLst>
                <a:ext uri="{FF2B5EF4-FFF2-40B4-BE49-F238E27FC236}">
                  <a16:creationId xmlns:a16="http://schemas.microsoft.com/office/drawing/2014/main" id="{83EF21A9-041C-3749-BAD6-4FC63AD57613}"/>
                </a:ext>
              </a:extLst>
            </p:cNvPr>
            <p:cNvSpPr/>
            <p:nvPr userDrawn="1"/>
          </p:nvSpPr>
          <p:spPr>
            <a:xfrm>
              <a:off x="9273095" y="-1809772"/>
              <a:ext cx="3252759" cy="3252759"/>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6BDCAC2F-57EC-FD45-949F-A95E8BF83CB2}"/>
                </a:ext>
              </a:extLst>
            </p:cNvPr>
            <p:cNvSpPr/>
            <p:nvPr userDrawn="1"/>
          </p:nvSpPr>
          <p:spPr bwMode="auto">
            <a:xfrm>
              <a:off x="11842641" y="697895"/>
              <a:ext cx="456044" cy="456044"/>
            </a:xfrm>
            <a:prstGeom prst="ellipse">
              <a:avLst/>
            </a:prstGeom>
            <a:solidFill>
              <a:schemeClr val="accent3">
                <a:alpha val="78000"/>
              </a:schemeClr>
            </a:soli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 name="Oval 2">
              <a:extLst>
                <a:ext uri="{FF2B5EF4-FFF2-40B4-BE49-F238E27FC236}">
                  <a16:creationId xmlns:a16="http://schemas.microsoft.com/office/drawing/2014/main" id="{8FDE5198-A9B4-B54D-BF1F-3DFE5F822833}"/>
                </a:ext>
              </a:extLst>
            </p:cNvPr>
            <p:cNvSpPr/>
            <p:nvPr userDrawn="1"/>
          </p:nvSpPr>
          <p:spPr bwMode="auto">
            <a:xfrm>
              <a:off x="7743370" y="-364504"/>
              <a:ext cx="858536" cy="858536"/>
            </a:xfrm>
            <a:prstGeom prst="ellipse">
              <a:avLst/>
            </a:prstGeom>
            <a:gradFill>
              <a:gsLst>
                <a:gs pos="25000">
                  <a:schemeClr val="bg1">
                    <a:alpha val="28002"/>
                  </a:schemeClr>
                </a:gs>
                <a:gs pos="99000">
                  <a:schemeClr val="accent1">
                    <a:alpha val="38000"/>
                  </a:schemeClr>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11" name="Oval 10">
              <a:extLst>
                <a:ext uri="{FF2B5EF4-FFF2-40B4-BE49-F238E27FC236}">
                  <a16:creationId xmlns:a16="http://schemas.microsoft.com/office/drawing/2014/main" id="{FD1B54C3-94C4-A14B-9DF0-D22DA6F67ADF}"/>
                </a:ext>
              </a:extLst>
            </p:cNvPr>
            <p:cNvSpPr/>
            <p:nvPr userDrawn="1"/>
          </p:nvSpPr>
          <p:spPr>
            <a:xfrm>
              <a:off x="7955233" y="-1600363"/>
              <a:ext cx="2331088" cy="2331088"/>
            </a:xfrm>
            <a:prstGeom prst="ellipse">
              <a:avLst/>
            </a:prstGeom>
            <a:noFill/>
            <a:ln w="1270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Cover">
            <a:extLst>
              <a:ext uri="{FF2B5EF4-FFF2-40B4-BE49-F238E27FC236}">
                <a16:creationId xmlns:a16="http://schemas.microsoft.com/office/drawing/2014/main" id="{531A2AD5-1C62-8C41-8956-D3CA6B540283}"/>
              </a:ext>
            </a:extLst>
          </p:cNvPr>
          <p:cNvGrpSpPr/>
          <p:nvPr userDrawn="1"/>
        </p:nvGrpSpPr>
        <p:grpSpPr>
          <a:xfrm>
            <a:off x="-2426372" y="-3478626"/>
            <a:ext cx="17041568" cy="11910947"/>
            <a:chOff x="-2419273" y="-3538804"/>
            <a:chExt cx="17041568" cy="11910947"/>
          </a:xfrm>
          <a:solidFill>
            <a:schemeClr val="bg1">
              <a:lumMod val="95000"/>
            </a:schemeClr>
          </a:solidFill>
        </p:grpSpPr>
        <p:sp>
          <p:nvSpPr>
            <p:cNvPr id="22" name="Rectangle 21">
              <a:extLst>
                <a:ext uri="{FF2B5EF4-FFF2-40B4-BE49-F238E27FC236}">
                  <a16:creationId xmlns:a16="http://schemas.microsoft.com/office/drawing/2014/main" id="{02C84351-6638-594B-B16F-4034668D3D65}"/>
                </a:ext>
              </a:extLst>
            </p:cNvPr>
            <p:cNvSpPr/>
            <p:nvPr userDrawn="1"/>
          </p:nvSpPr>
          <p:spPr bwMode="auto">
            <a:xfrm>
              <a:off x="-2419273" y="-3538804"/>
              <a:ext cx="2419273" cy="11097491"/>
            </a:xfrm>
            <a:prstGeom prst="rect">
              <a:avLst/>
            </a:prstGeom>
            <a:grp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4" name="Rectangle 23">
              <a:extLst>
                <a:ext uri="{FF2B5EF4-FFF2-40B4-BE49-F238E27FC236}">
                  <a16:creationId xmlns:a16="http://schemas.microsoft.com/office/drawing/2014/main" id="{36822EF5-E5C2-B949-975A-F44C50188F7A}"/>
                </a:ext>
              </a:extLst>
            </p:cNvPr>
            <p:cNvSpPr/>
            <p:nvPr userDrawn="1"/>
          </p:nvSpPr>
          <p:spPr bwMode="auto">
            <a:xfrm flipV="1">
              <a:off x="-856859" y="-3360687"/>
              <a:ext cx="14836096" cy="3300509"/>
            </a:xfrm>
            <a:prstGeom prst="rect">
              <a:avLst/>
            </a:prstGeom>
            <a:grp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23" name="Rectangle 22">
              <a:extLst>
                <a:ext uri="{FF2B5EF4-FFF2-40B4-BE49-F238E27FC236}">
                  <a16:creationId xmlns:a16="http://schemas.microsoft.com/office/drawing/2014/main" id="{39A98DC7-415F-6740-AB0D-B7D4B12F5C86}"/>
                </a:ext>
              </a:extLst>
            </p:cNvPr>
            <p:cNvSpPr/>
            <p:nvPr userDrawn="1"/>
          </p:nvSpPr>
          <p:spPr bwMode="auto">
            <a:xfrm>
              <a:off x="-623179" y="6797070"/>
              <a:ext cx="14836096" cy="1575073"/>
            </a:xfrm>
            <a:prstGeom prst="rect">
              <a:avLst/>
            </a:prstGeom>
            <a:grp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sp>
          <p:nvSpPr>
            <p:cNvPr id="38" name="Rectangle 37">
              <a:extLst>
                <a:ext uri="{FF2B5EF4-FFF2-40B4-BE49-F238E27FC236}">
                  <a16:creationId xmlns:a16="http://schemas.microsoft.com/office/drawing/2014/main" id="{66239F5D-095D-9841-B743-09BD937684F5}"/>
                </a:ext>
              </a:extLst>
            </p:cNvPr>
            <p:cNvSpPr/>
            <p:nvPr userDrawn="1"/>
          </p:nvSpPr>
          <p:spPr bwMode="auto">
            <a:xfrm>
              <a:off x="12203022" y="-3512884"/>
              <a:ext cx="2419273" cy="11097491"/>
            </a:xfrm>
            <a:prstGeom prst="rect">
              <a:avLst/>
            </a:prstGeom>
            <a:grp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grpSp>
    </p:spTree>
    <p:extLst>
      <p:ext uri="{BB962C8B-B14F-4D97-AF65-F5344CB8AC3E}">
        <p14:creationId xmlns:p14="http://schemas.microsoft.com/office/powerpoint/2010/main" val="8004984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pic>
        <p:nvPicPr>
          <p:cNvPr id="9" name="divider slide dots svg">
            <a:extLst>
              <a:ext uri="{FF2B5EF4-FFF2-40B4-BE49-F238E27FC236}">
                <a16:creationId xmlns:a16="http://schemas.microsoft.com/office/drawing/2014/main" id="{DC50C366-D0D6-B04D-AE09-619FB81A795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5696" r="21518"/>
          <a:stretch/>
        </p:blipFill>
        <p:spPr>
          <a:xfrm>
            <a:off x="9029334" y="0"/>
            <a:ext cx="3159491" cy="4345928"/>
          </a:xfrm>
          <a:prstGeom prst="rect">
            <a:avLst/>
          </a:prstGeom>
        </p:spPr>
      </p:pic>
      <p:sp>
        <p:nvSpPr>
          <p:cNvPr id="5" name="Black footer bar">
            <a:extLst>
              <a:ext uri="{FF2B5EF4-FFF2-40B4-BE49-F238E27FC236}">
                <a16:creationId xmlns:a16="http://schemas.microsoft.com/office/drawing/2014/main" id="{06BDFDC9-84F5-B340-AAC2-02D604BC4F27}"/>
              </a:ext>
            </a:extLst>
          </p:cNvPr>
          <p:cNvSpPr/>
          <p:nvPr userDrawn="1"/>
        </p:nvSpPr>
        <p:spPr>
          <a:xfrm>
            <a:off x="0" y="4846320"/>
            <a:ext cx="12185778" cy="20116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1068519" y="841385"/>
            <a:ext cx="8504105" cy="2971800"/>
          </a:xfrm>
        </p:spPr>
        <p:txBody>
          <a:bodyPr/>
          <a:lstStyle>
            <a:lvl1pPr>
              <a:defRPr sz="4000">
                <a:solidFill>
                  <a:schemeClr val="tx1"/>
                </a:solidFill>
              </a:defRPr>
            </a:lvl1pPr>
          </a:lstStyle>
          <a:p>
            <a:r>
              <a:rPr lang="en-US"/>
              <a:t>Click to edit Master title style</a:t>
            </a:r>
          </a:p>
        </p:txBody>
      </p:sp>
      <p:sp>
        <p:nvSpPr>
          <p:cNvPr id="6" name="Text Placeholder 5"/>
          <p:cNvSpPr>
            <a:spLocks noGrp="1"/>
          </p:cNvSpPr>
          <p:nvPr>
            <p:ph type="body" sz="quarter" idx="10"/>
          </p:nvPr>
        </p:nvSpPr>
        <p:spPr>
          <a:xfrm>
            <a:off x="1068519" y="4004865"/>
            <a:ext cx="8504105" cy="622266"/>
          </a:xfrm>
          <a:noFill/>
          <a:ln w="9525">
            <a:noFill/>
            <a:miter lim="800000"/>
            <a:headEnd/>
            <a:tailEnd/>
          </a:ln>
          <a:effectLst/>
        </p:spPr>
        <p:txBody>
          <a:bodyPr vert="horz" wrap="square" lIns="91440" tIns="45720" rIns="91440" bIns="45720" numCol="1" anchor="t" anchorCtr="0" compatLnSpc="1">
            <a:prstTxWarp prst="textNoShape">
              <a:avLst/>
            </a:prstTxWarp>
          </a:bodyPr>
          <a:lstStyle>
            <a:lvl1pPr marL="285750" indent="-285750">
              <a:buNone/>
              <a:defRPr lang="en-US" sz="2400" dirty="0" smtClean="0">
                <a:solidFill>
                  <a:schemeClr val="tx2"/>
                </a:solidFill>
                <a:latin typeface="+mn-lt"/>
                <a:ea typeface="+mn-ea"/>
                <a:cs typeface="+mn-cs"/>
              </a:defRPr>
            </a:lvl1pPr>
          </a:lstStyle>
          <a:p>
            <a:pPr marL="0" lvl="0" indent="0" algn="l" rtl="0" eaLnBrk="1" fontAlgn="base" hangingPunct="1">
              <a:lnSpc>
                <a:spcPct val="95000"/>
              </a:lnSpc>
              <a:spcBef>
                <a:spcPts val="1200"/>
              </a:spcBef>
              <a:spcAft>
                <a:spcPct val="0"/>
              </a:spcAft>
              <a:buClr>
                <a:schemeClr val="accent2"/>
              </a:buClr>
            </a:pPr>
            <a:r>
              <a:rPr lang="en-US"/>
              <a:t>Click to edit Master text styles</a:t>
            </a:r>
          </a:p>
        </p:txBody>
      </p:sp>
      <p:sp>
        <p:nvSpPr>
          <p:cNvPr id="14" name="Oval 13">
            <a:extLst>
              <a:ext uri="{FF2B5EF4-FFF2-40B4-BE49-F238E27FC236}">
                <a16:creationId xmlns:a16="http://schemas.microsoft.com/office/drawing/2014/main" id="{B9989780-E644-7D48-A345-A8D710EA2B3A}"/>
              </a:ext>
            </a:extLst>
          </p:cNvPr>
          <p:cNvSpPr/>
          <p:nvPr userDrawn="1"/>
        </p:nvSpPr>
        <p:spPr>
          <a:xfrm>
            <a:off x="-806379" y="5474421"/>
            <a:ext cx="2755687" cy="2755687"/>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A08A1839-DE05-7949-ADBF-F57BA5A7741A}"/>
              </a:ext>
            </a:extLst>
          </p:cNvPr>
          <p:cNvSpPr/>
          <p:nvPr userDrawn="1"/>
        </p:nvSpPr>
        <p:spPr>
          <a:xfrm>
            <a:off x="-324464" y="4718556"/>
            <a:ext cx="1371302" cy="1371302"/>
          </a:xfrm>
          <a:prstGeom prst="ellipse">
            <a:avLst/>
          </a:prstGeom>
          <a:no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Dot rectangle">
            <a:extLst>
              <a:ext uri="{FF2B5EF4-FFF2-40B4-BE49-F238E27FC236}">
                <a16:creationId xmlns:a16="http://schemas.microsoft.com/office/drawing/2014/main" id="{AFC6D1BD-3FD0-9348-9838-474E4A62A47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280477" y="5937655"/>
            <a:ext cx="2377725" cy="608755"/>
          </a:xfrm>
          <a:prstGeom prst="rect">
            <a:avLst/>
          </a:prstGeom>
        </p:spPr>
      </p:pic>
    </p:spTree>
    <p:extLst>
      <p:ext uri="{BB962C8B-B14F-4D97-AF65-F5344CB8AC3E}">
        <p14:creationId xmlns:p14="http://schemas.microsoft.com/office/powerpoint/2010/main" val="11428764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pos="959" userDrawn="1">
          <p15:clr>
            <a:srgbClr val="FBAE40"/>
          </p15:clr>
        </p15:guide>
        <p15:guide id="2" pos="6719" userDrawn="1">
          <p15:clr>
            <a:srgbClr val="FBAE40"/>
          </p15:clr>
        </p15:guide>
        <p15:guide id="3" orient="horz" pos="288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Customer Story Divider">
    <p:spTree>
      <p:nvGrpSpPr>
        <p:cNvPr id="1" name=""/>
        <p:cNvGrpSpPr/>
        <p:nvPr/>
      </p:nvGrpSpPr>
      <p:grpSpPr>
        <a:xfrm>
          <a:off x="0" y="0"/>
          <a:ext cx="0" cy="0"/>
          <a:chOff x="0" y="0"/>
          <a:chExt cx="0" cy="0"/>
        </a:xfrm>
      </p:grpSpPr>
      <p:sp>
        <p:nvSpPr>
          <p:cNvPr id="30" name="Black footer bar">
            <a:extLst>
              <a:ext uri="{FF2B5EF4-FFF2-40B4-BE49-F238E27FC236}">
                <a16:creationId xmlns:a16="http://schemas.microsoft.com/office/drawing/2014/main" id="{BDDB527A-54F1-E245-B6A7-F1E6D435CC84}"/>
              </a:ext>
            </a:extLst>
          </p:cNvPr>
          <p:cNvSpPr/>
          <p:nvPr userDrawn="1"/>
        </p:nvSpPr>
        <p:spPr>
          <a:xfrm>
            <a:off x="1523" y="3968496"/>
            <a:ext cx="12185778" cy="28895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30228EC9-BA6E-5E48-BBC9-7B4E8BECFBE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721779" y="3673182"/>
            <a:ext cx="5458265" cy="3184819"/>
          </a:xfrm>
          <a:prstGeom prst="rect">
            <a:avLst/>
          </a:prstGeom>
        </p:spPr>
      </p:pic>
      <p:sp>
        <p:nvSpPr>
          <p:cNvPr id="32" name="TextBox 31">
            <a:extLst>
              <a:ext uri="{FF2B5EF4-FFF2-40B4-BE49-F238E27FC236}">
                <a16:creationId xmlns:a16="http://schemas.microsoft.com/office/drawing/2014/main" id="{D6529540-D8EE-E744-8BC0-4344CC87BEC6}"/>
              </a:ext>
            </a:extLst>
          </p:cNvPr>
          <p:cNvSpPr txBox="1"/>
          <p:nvPr userDrawn="1"/>
        </p:nvSpPr>
        <p:spPr>
          <a:xfrm>
            <a:off x="457136" y="1243394"/>
            <a:ext cx="8515557" cy="2949525"/>
          </a:xfrm>
          <a:prstGeom prst="rect">
            <a:avLst/>
          </a:prstGeom>
          <a:noFill/>
        </p:spPr>
        <p:txBody>
          <a:bodyPr wrap="square" lIns="0" tIns="0" rIns="0" bIns="0" rtlCol="0">
            <a:spAutoFit/>
          </a:bodyPr>
          <a:lstStyle/>
          <a:p>
            <a:pPr algn="l">
              <a:lnSpc>
                <a:spcPts val="11497"/>
              </a:lnSpc>
            </a:pPr>
            <a:r>
              <a:rPr lang="en-US" sz="12396" b="1" i="0">
                <a:solidFill>
                  <a:schemeClr val="bg2">
                    <a:alpha val="68345"/>
                  </a:schemeClr>
                </a:solidFill>
                <a:latin typeface="Century Gothic" panose="020B0502020202020204" pitchFamily="34" charset="0"/>
              </a:rPr>
              <a:t>CUSTOMER STORY</a:t>
            </a:r>
          </a:p>
        </p:txBody>
      </p:sp>
      <p:sp>
        <p:nvSpPr>
          <p:cNvPr id="3" name="Company Name">
            <a:extLst>
              <a:ext uri="{FF2B5EF4-FFF2-40B4-BE49-F238E27FC236}">
                <a16:creationId xmlns:a16="http://schemas.microsoft.com/office/drawing/2014/main" id="{E45A1279-49D4-9B49-BC01-96639FE7BA5F}"/>
              </a:ext>
            </a:extLst>
          </p:cNvPr>
          <p:cNvSpPr>
            <a:spLocks noGrp="1"/>
          </p:cNvSpPr>
          <p:nvPr>
            <p:ph type="body" idx="1" hasCustomPrompt="1"/>
          </p:nvPr>
        </p:nvSpPr>
        <p:spPr>
          <a:xfrm>
            <a:off x="457136" y="3386116"/>
            <a:ext cx="7696626" cy="730999"/>
          </a:xfrm>
        </p:spPr>
        <p:txBody>
          <a:bodyPr lIns="0" tIns="0" rIns="0" bIns="0" anchor="b" anchorCtr="0">
            <a:noAutofit/>
          </a:bodyPr>
          <a:lstStyle>
            <a:lvl1pPr marL="0" indent="0">
              <a:lnSpc>
                <a:spcPts val="4999"/>
              </a:lnSpc>
              <a:buNone/>
              <a:defRPr sz="5498" b="1" i="0">
                <a:gradFill flip="none" rotWithShape="1">
                  <a:gsLst>
                    <a:gs pos="0">
                      <a:schemeClr val="accent1"/>
                    </a:gs>
                    <a:gs pos="100000">
                      <a:schemeClr val="accent2"/>
                    </a:gs>
                  </a:gsLst>
                  <a:lin ang="0" scaled="1"/>
                  <a:tileRect/>
                </a:gradFill>
                <a:latin typeface="Century Gothic" panose="020B0502020202020204" pitchFamily="34" charset="0"/>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Company Name</a:t>
            </a:r>
          </a:p>
        </p:txBody>
      </p:sp>
      <p:pic>
        <p:nvPicPr>
          <p:cNvPr id="10" name="Graphic 9">
            <a:extLst>
              <a:ext uri="{FF2B5EF4-FFF2-40B4-BE49-F238E27FC236}">
                <a16:creationId xmlns:a16="http://schemas.microsoft.com/office/drawing/2014/main" id="{077DA727-D20E-7F42-97CD-46F8DB143374}"/>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93495" y="4493298"/>
            <a:ext cx="906635" cy="719975"/>
          </a:xfrm>
          <a:prstGeom prst="rect">
            <a:avLst/>
          </a:prstGeom>
        </p:spPr>
      </p:pic>
      <p:sp>
        <p:nvSpPr>
          <p:cNvPr id="8" name="Quote">
            <a:extLst>
              <a:ext uri="{FF2B5EF4-FFF2-40B4-BE49-F238E27FC236}">
                <a16:creationId xmlns:a16="http://schemas.microsoft.com/office/drawing/2014/main" id="{DF18C39D-F3D4-8A4A-B248-032BE2346048}"/>
              </a:ext>
            </a:extLst>
          </p:cNvPr>
          <p:cNvSpPr>
            <a:spLocks noGrp="1"/>
          </p:cNvSpPr>
          <p:nvPr>
            <p:ph type="body" sz="quarter" idx="11" hasCustomPrompt="1"/>
          </p:nvPr>
        </p:nvSpPr>
        <p:spPr>
          <a:xfrm>
            <a:off x="1196377" y="4833935"/>
            <a:ext cx="6957385" cy="1339854"/>
          </a:xfrm>
        </p:spPr>
        <p:txBody>
          <a:bodyPr>
            <a:noAutofit/>
          </a:bodyPr>
          <a:lstStyle>
            <a:lvl1pPr marL="0" indent="0" fontAlgn="auto">
              <a:lnSpc>
                <a:spcPts val="2299"/>
              </a:lnSpc>
              <a:spcBef>
                <a:spcPts val="0"/>
              </a:spcBef>
              <a:buNone/>
              <a:defRPr sz="1500">
                <a:solidFill>
                  <a:schemeClr val="bg1"/>
                </a:solidFill>
              </a:defRPr>
            </a:lvl1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1" name="Oval 10">
            <a:extLst>
              <a:ext uri="{FF2B5EF4-FFF2-40B4-BE49-F238E27FC236}">
                <a16:creationId xmlns:a16="http://schemas.microsoft.com/office/drawing/2014/main" id="{F5BEE48C-9302-4342-B3C4-135C6B3B5754}"/>
              </a:ext>
            </a:extLst>
          </p:cNvPr>
          <p:cNvSpPr>
            <a:spLocks noChangeAspect="1"/>
          </p:cNvSpPr>
          <p:nvPr userDrawn="1"/>
        </p:nvSpPr>
        <p:spPr>
          <a:xfrm>
            <a:off x="8564904" y="2575188"/>
            <a:ext cx="2742486" cy="2743200"/>
          </a:xfrm>
          <a:prstGeom prst="ellipse">
            <a:avLst/>
          </a:prstGeom>
          <a:gradFill>
            <a:gsLst>
              <a:gs pos="16000">
                <a:schemeClr val="accent1"/>
              </a:gs>
              <a:gs pos="93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a:extLst>
              <a:ext uri="{FF2B5EF4-FFF2-40B4-BE49-F238E27FC236}">
                <a16:creationId xmlns:a16="http://schemas.microsoft.com/office/drawing/2014/main" id="{FB303530-CD2D-8147-93D6-A76DE322EB5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0298514" y="1448694"/>
            <a:ext cx="2853109" cy="730655"/>
          </a:xfrm>
          <a:prstGeom prst="rect">
            <a:avLst/>
          </a:prstGeom>
        </p:spPr>
      </p:pic>
      <p:sp>
        <p:nvSpPr>
          <p:cNvPr id="17" name="Headshot">
            <a:extLst>
              <a:ext uri="{FF2B5EF4-FFF2-40B4-BE49-F238E27FC236}">
                <a16:creationId xmlns:a16="http://schemas.microsoft.com/office/drawing/2014/main" id="{621BC811-370C-FB4A-A815-8935550F0F32}"/>
              </a:ext>
            </a:extLst>
          </p:cNvPr>
          <p:cNvSpPr>
            <a:spLocks noGrp="1" noChangeAspect="1"/>
          </p:cNvSpPr>
          <p:nvPr>
            <p:ph type="pic" sz="quarter" idx="14" hasCustomPrompt="1"/>
          </p:nvPr>
        </p:nvSpPr>
        <p:spPr>
          <a:xfrm>
            <a:off x="9935647" y="1782548"/>
            <a:ext cx="1599783" cy="1600200"/>
          </a:xfrm>
          <a:prstGeom prst="ellipse">
            <a:avLst/>
          </a:prstGeom>
          <a:solidFill>
            <a:schemeClr val="bg2"/>
          </a:solidFill>
        </p:spPr>
        <p:txBody>
          <a:bodyPr lIns="0" tIns="0" rIns="0" bIns="0" anchor="ctr" anchorCtr="0">
            <a:noAutofit/>
          </a:bodyPr>
          <a:lstStyle>
            <a:lvl1pPr marL="0" indent="0" algn="ctr">
              <a:buNone/>
              <a:defRPr sz="1400"/>
            </a:lvl1pPr>
          </a:lstStyle>
          <a:p>
            <a:r>
              <a:rPr lang="en-US" sz="1400"/>
              <a:t>Headshot</a:t>
            </a:r>
            <a:br>
              <a:rPr lang="en-US" sz="1400"/>
            </a:br>
            <a:r>
              <a:rPr lang="en-US" sz="1400"/>
              <a:t>or Logo</a:t>
            </a:r>
            <a:endParaRPr lang="en-US"/>
          </a:p>
        </p:txBody>
      </p:sp>
      <p:pic>
        <p:nvPicPr>
          <p:cNvPr id="14" name="Graphic 13">
            <a:extLst>
              <a:ext uri="{FF2B5EF4-FFF2-40B4-BE49-F238E27FC236}">
                <a16:creationId xmlns:a16="http://schemas.microsoft.com/office/drawing/2014/main" id="{C8CE4AEB-B85F-A04F-BFC8-9E8858C8BC39}"/>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10618132" y="6513733"/>
            <a:ext cx="1156674" cy="231335"/>
          </a:xfrm>
          <a:prstGeom prst="rect">
            <a:avLst/>
          </a:prstGeom>
        </p:spPr>
      </p:pic>
      <p:sp>
        <p:nvSpPr>
          <p:cNvPr id="5" name="Text Placeholder 4">
            <a:extLst>
              <a:ext uri="{FF2B5EF4-FFF2-40B4-BE49-F238E27FC236}">
                <a16:creationId xmlns:a16="http://schemas.microsoft.com/office/drawing/2014/main" id="{9C8C762D-C026-E544-9795-5A9BE1A2FB2A}"/>
              </a:ext>
            </a:extLst>
          </p:cNvPr>
          <p:cNvSpPr>
            <a:spLocks noGrp="1"/>
          </p:cNvSpPr>
          <p:nvPr>
            <p:ph type="body" sz="quarter" idx="16" hasCustomPrompt="1"/>
          </p:nvPr>
        </p:nvSpPr>
        <p:spPr>
          <a:xfrm>
            <a:off x="9026676" y="4107316"/>
            <a:ext cx="2005291" cy="648990"/>
          </a:xfrm>
        </p:spPr>
        <p:txBody>
          <a:bodyPr/>
          <a:lstStyle>
            <a:lvl1pPr marL="0" indent="0">
              <a:spcBef>
                <a:spcPts val="0"/>
              </a:spcBef>
              <a:buNone/>
              <a:defRPr lang="en-US" sz="1300" dirty="0" smtClean="0">
                <a:solidFill>
                  <a:schemeClr val="tx1"/>
                </a:solidFill>
                <a:latin typeface="+mn-lt"/>
                <a:ea typeface="+mn-ea"/>
                <a:cs typeface="+mn-cs"/>
              </a:defRPr>
            </a:lvl1pPr>
            <a:lvl2pPr marL="400050" indent="0">
              <a:buNone/>
              <a:defRPr/>
            </a:lvl2pPr>
            <a:lvl3pPr marL="800100" indent="0">
              <a:buNone/>
              <a:defRPr/>
            </a:lvl3pPr>
            <a:lvl4pPr marL="1143000" indent="0">
              <a:buNone/>
              <a:defRPr/>
            </a:lvl4pPr>
            <a:lvl5pPr marL="1543050" indent="0">
              <a:buNone/>
              <a:defRPr/>
            </a:lvl5pPr>
          </a:lstStyle>
          <a:p>
            <a:pPr lvl="0"/>
            <a:r>
              <a:rPr lang="en-US"/>
              <a:t>Job Title,</a:t>
            </a:r>
            <a:br>
              <a:rPr lang="en-US"/>
            </a:br>
            <a:r>
              <a:rPr lang="en-US"/>
              <a:t>Company Name</a:t>
            </a:r>
          </a:p>
        </p:txBody>
      </p:sp>
      <p:sp>
        <p:nvSpPr>
          <p:cNvPr id="18" name="Text Placeholder 4">
            <a:extLst>
              <a:ext uri="{FF2B5EF4-FFF2-40B4-BE49-F238E27FC236}">
                <a16:creationId xmlns:a16="http://schemas.microsoft.com/office/drawing/2014/main" id="{A489AA33-FC13-4E4B-A305-281BE1304369}"/>
              </a:ext>
            </a:extLst>
          </p:cNvPr>
          <p:cNvSpPr>
            <a:spLocks noGrp="1"/>
          </p:cNvSpPr>
          <p:nvPr>
            <p:ph type="body" sz="quarter" idx="17" hasCustomPrompt="1"/>
          </p:nvPr>
        </p:nvSpPr>
        <p:spPr>
          <a:xfrm>
            <a:off x="9026676" y="3384665"/>
            <a:ext cx="2005291" cy="648990"/>
          </a:xfrm>
        </p:spPr>
        <p:txBody>
          <a:bodyPr/>
          <a:lstStyle>
            <a:lvl1pPr marL="0" indent="0">
              <a:spcBef>
                <a:spcPts val="0"/>
              </a:spcBef>
              <a:buNone/>
              <a:defRPr lang="en-US" sz="2000" b="1" dirty="0" smtClean="0">
                <a:solidFill>
                  <a:schemeClr val="tx1"/>
                </a:solidFill>
                <a:latin typeface="+mn-lt"/>
                <a:ea typeface="+mn-ea"/>
                <a:cs typeface="+mn-cs"/>
              </a:defRPr>
            </a:lvl1pPr>
            <a:lvl2pPr marL="400050" indent="0">
              <a:buNone/>
              <a:defRPr/>
            </a:lvl2pPr>
            <a:lvl3pPr marL="800100" indent="0">
              <a:buNone/>
              <a:defRPr/>
            </a:lvl3pPr>
            <a:lvl4pPr marL="1143000" indent="0">
              <a:buNone/>
              <a:defRPr/>
            </a:lvl4pPr>
            <a:lvl5pPr marL="1543050" indent="0">
              <a:buNone/>
              <a:defRPr/>
            </a:lvl5pPr>
          </a:lstStyle>
          <a:p>
            <a:pPr lvl="0"/>
            <a:r>
              <a:rPr lang="en-US"/>
              <a:t>First Name</a:t>
            </a:r>
            <a:br>
              <a:rPr lang="en-US"/>
            </a:br>
            <a:r>
              <a:rPr lang="en-US"/>
              <a:t>Last Name</a:t>
            </a:r>
          </a:p>
        </p:txBody>
      </p:sp>
    </p:spTree>
    <p:extLst>
      <p:ext uri="{BB962C8B-B14F-4D97-AF65-F5344CB8AC3E}">
        <p14:creationId xmlns:p14="http://schemas.microsoft.com/office/powerpoint/2010/main" val="4400173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er Story">
    <p:spTree>
      <p:nvGrpSpPr>
        <p:cNvPr id="1" name=""/>
        <p:cNvGrpSpPr/>
        <p:nvPr/>
      </p:nvGrpSpPr>
      <p:grpSpPr>
        <a:xfrm>
          <a:off x="0" y="0"/>
          <a:ext cx="0" cy="0"/>
          <a:chOff x="0" y="0"/>
          <a:chExt cx="0" cy="0"/>
        </a:xfrm>
      </p:grpSpPr>
      <p:sp>
        <p:nvSpPr>
          <p:cNvPr id="16" name="Black footer bar">
            <a:extLst>
              <a:ext uri="{FF2B5EF4-FFF2-40B4-BE49-F238E27FC236}">
                <a16:creationId xmlns:a16="http://schemas.microsoft.com/office/drawing/2014/main" id="{57EADD9F-2882-5442-92F6-AAA5DB54481B}"/>
              </a:ext>
            </a:extLst>
          </p:cNvPr>
          <p:cNvSpPr/>
          <p:nvPr userDrawn="1"/>
        </p:nvSpPr>
        <p:spPr>
          <a:xfrm>
            <a:off x="1523" y="2431648"/>
            <a:ext cx="12188952" cy="400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762788" y="677684"/>
            <a:ext cx="7818120" cy="772205"/>
          </a:xfrm>
        </p:spPr>
        <p:txBody>
          <a:bodyPr anchor="t" anchorCtr="0"/>
          <a:lstStyle/>
          <a:p>
            <a:r>
              <a:rPr lang="en-US"/>
              <a:t>Click to edit Master title style</a:t>
            </a:r>
          </a:p>
        </p:txBody>
      </p:sp>
      <p:cxnSp>
        <p:nvCxnSpPr>
          <p:cNvPr id="10" name="Straight Connector 9">
            <a:extLst>
              <a:ext uri="{FF2B5EF4-FFF2-40B4-BE49-F238E27FC236}">
                <a16:creationId xmlns:a16="http://schemas.microsoft.com/office/drawing/2014/main" id="{8B3F27FB-ED5C-BE49-BA51-2CD777433EF3}"/>
              </a:ext>
            </a:extLst>
          </p:cNvPr>
          <p:cNvCxnSpPr>
            <a:cxnSpLocks/>
          </p:cNvCxnSpPr>
          <p:nvPr userDrawn="1"/>
        </p:nvCxnSpPr>
        <p:spPr bwMode="auto">
          <a:xfrm>
            <a:off x="2645084" y="371596"/>
            <a:ext cx="0" cy="1181035"/>
          </a:xfrm>
          <a:prstGeom prst="line">
            <a:avLst/>
          </a:prstGeom>
          <a:solidFill>
            <a:schemeClr val="accent2"/>
          </a:solidFill>
          <a:ln w="12700" cap="sq" cmpd="sng" algn="ctr">
            <a:solidFill>
              <a:schemeClr val="tx1"/>
            </a:solidFill>
            <a:prstDash val="solid"/>
            <a:round/>
            <a:headEnd type="none" w="med" len="med"/>
            <a:tailEnd type="none" w="med" len="med"/>
          </a:ln>
          <a:effectLst/>
        </p:spPr>
      </p:cxnSp>
      <p:sp>
        <p:nvSpPr>
          <p:cNvPr id="11" name="TextBox 10">
            <a:extLst>
              <a:ext uri="{FF2B5EF4-FFF2-40B4-BE49-F238E27FC236}">
                <a16:creationId xmlns:a16="http://schemas.microsoft.com/office/drawing/2014/main" id="{E0B86D15-ADD4-0D4F-B09F-5668004D22A5}"/>
              </a:ext>
            </a:extLst>
          </p:cNvPr>
          <p:cNvSpPr txBox="1"/>
          <p:nvPr userDrawn="1"/>
        </p:nvSpPr>
        <p:spPr bwMode="auto">
          <a:xfrm>
            <a:off x="2765151" y="351423"/>
            <a:ext cx="3484951" cy="333482"/>
          </a:xfrm>
          <a:prstGeom prst="rect">
            <a:avLst/>
          </a:prstGeom>
          <a:noFill/>
          <a:ln w="12700" cap="sq" algn="ctr">
            <a:noFill/>
            <a:miter lim="800000"/>
            <a:headEnd/>
            <a:tailEnd/>
          </a:ln>
          <a:effectLst/>
        </p:spPr>
        <p:txBody>
          <a:bodyPr wrap="square" rtlCol="0" anchor="b" anchorCtr="0">
            <a:noAutofit/>
          </a:bodyPr>
          <a:lstStyle/>
          <a:p>
            <a:pPr algn="l">
              <a:lnSpc>
                <a:spcPct val="95000"/>
              </a:lnSpc>
              <a:spcBef>
                <a:spcPts val="0"/>
              </a:spcBef>
              <a:spcAft>
                <a:spcPts val="1200"/>
              </a:spcAft>
            </a:pPr>
            <a:r>
              <a:rPr lang="en-US" sz="1500">
                <a:solidFill>
                  <a:schemeClr val="tx2"/>
                </a:solidFill>
                <a:latin typeface="+mn-lt"/>
              </a:rPr>
              <a:t>CUSTOMER STORY:</a:t>
            </a:r>
          </a:p>
        </p:txBody>
      </p:sp>
      <p:sp>
        <p:nvSpPr>
          <p:cNvPr id="23" name="Content Placeholder 22">
            <a:extLst>
              <a:ext uri="{FF2B5EF4-FFF2-40B4-BE49-F238E27FC236}">
                <a16:creationId xmlns:a16="http://schemas.microsoft.com/office/drawing/2014/main" id="{55441CAF-8C3B-1E44-BEB7-C4BB72AD0EBF}"/>
              </a:ext>
            </a:extLst>
          </p:cNvPr>
          <p:cNvSpPr>
            <a:spLocks noGrp="1"/>
          </p:cNvSpPr>
          <p:nvPr>
            <p:ph sz="quarter" idx="13" hasCustomPrompt="1"/>
          </p:nvPr>
        </p:nvSpPr>
        <p:spPr>
          <a:xfrm>
            <a:off x="457199" y="351423"/>
            <a:ext cx="2067817" cy="1262359"/>
          </a:xfrm>
        </p:spPr>
        <p:txBody>
          <a:bodyPr lIns="0" tIns="0" rIns="0" bIns="0" anchor="t" anchorCtr="0"/>
          <a:lstStyle>
            <a:lvl1pPr marL="0" indent="0" algn="l">
              <a:buNone/>
              <a:defRPr sz="1400"/>
            </a:lvl1pPr>
          </a:lstStyle>
          <a:p>
            <a:pPr lvl="0"/>
            <a:r>
              <a:rPr lang="en-US"/>
              <a:t>Company Logo</a:t>
            </a:r>
          </a:p>
        </p:txBody>
      </p:sp>
      <p:sp>
        <p:nvSpPr>
          <p:cNvPr id="14" name="Content Placeholder 2">
            <a:extLst>
              <a:ext uri="{FF2B5EF4-FFF2-40B4-BE49-F238E27FC236}">
                <a16:creationId xmlns:a16="http://schemas.microsoft.com/office/drawing/2014/main" id="{878CD27B-42C8-D048-953C-2DB3E8899256}"/>
              </a:ext>
            </a:extLst>
          </p:cNvPr>
          <p:cNvSpPr>
            <a:spLocks noGrp="1"/>
          </p:cNvSpPr>
          <p:nvPr>
            <p:ph idx="1"/>
          </p:nvPr>
        </p:nvSpPr>
        <p:spPr bwMode="gray">
          <a:xfrm>
            <a:off x="457199"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0" name="Content Placeholder 2">
            <a:extLst>
              <a:ext uri="{FF2B5EF4-FFF2-40B4-BE49-F238E27FC236}">
                <a16:creationId xmlns:a16="http://schemas.microsoft.com/office/drawing/2014/main" id="{72E1C8BC-ECBF-4249-8D03-EC68B5FF5CED}"/>
              </a:ext>
            </a:extLst>
          </p:cNvPr>
          <p:cNvSpPr>
            <a:spLocks noGrp="1"/>
          </p:cNvSpPr>
          <p:nvPr>
            <p:ph idx="19"/>
          </p:nvPr>
        </p:nvSpPr>
        <p:spPr bwMode="gray">
          <a:xfrm>
            <a:off x="3375772"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2" name="Content Placeholder 2">
            <a:extLst>
              <a:ext uri="{FF2B5EF4-FFF2-40B4-BE49-F238E27FC236}">
                <a16:creationId xmlns:a16="http://schemas.microsoft.com/office/drawing/2014/main" id="{18E7246A-FEA1-DA42-B054-DF742179F03A}"/>
              </a:ext>
            </a:extLst>
          </p:cNvPr>
          <p:cNvSpPr>
            <a:spLocks noGrp="1"/>
          </p:cNvSpPr>
          <p:nvPr>
            <p:ph idx="20"/>
          </p:nvPr>
        </p:nvSpPr>
        <p:spPr bwMode="gray">
          <a:xfrm>
            <a:off x="6277906"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3" name="Content Placeholder 2">
            <a:extLst>
              <a:ext uri="{FF2B5EF4-FFF2-40B4-BE49-F238E27FC236}">
                <a16:creationId xmlns:a16="http://schemas.microsoft.com/office/drawing/2014/main" id="{46B10317-CC01-D84E-A066-404A9EC1722A}"/>
              </a:ext>
            </a:extLst>
          </p:cNvPr>
          <p:cNvSpPr>
            <a:spLocks noGrp="1"/>
          </p:cNvSpPr>
          <p:nvPr>
            <p:ph idx="21"/>
          </p:nvPr>
        </p:nvSpPr>
        <p:spPr bwMode="gray">
          <a:xfrm>
            <a:off x="9171307"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4" name="Text Placeholder 2">
            <a:extLst>
              <a:ext uri="{FF2B5EF4-FFF2-40B4-BE49-F238E27FC236}">
                <a16:creationId xmlns:a16="http://schemas.microsoft.com/office/drawing/2014/main" id="{A322DDA6-132A-2143-8ED6-E02A00C2A8FB}"/>
              </a:ext>
            </a:extLst>
          </p:cNvPr>
          <p:cNvSpPr>
            <a:spLocks noGrp="1"/>
          </p:cNvSpPr>
          <p:nvPr>
            <p:ph type="body" idx="11" hasCustomPrompt="1"/>
          </p:nvPr>
        </p:nvSpPr>
        <p:spPr bwMode="gray">
          <a:xfrm>
            <a:off x="457199"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5" name="Text Placeholder 2">
            <a:extLst>
              <a:ext uri="{FF2B5EF4-FFF2-40B4-BE49-F238E27FC236}">
                <a16:creationId xmlns:a16="http://schemas.microsoft.com/office/drawing/2014/main" id="{BA245608-89CF-5749-9C14-AF6A4169C8AB}"/>
              </a:ext>
            </a:extLst>
          </p:cNvPr>
          <p:cNvSpPr>
            <a:spLocks noGrp="1"/>
          </p:cNvSpPr>
          <p:nvPr>
            <p:ph type="body" idx="22" hasCustomPrompt="1"/>
          </p:nvPr>
        </p:nvSpPr>
        <p:spPr bwMode="gray">
          <a:xfrm>
            <a:off x="3375772"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6" name="Text Placeholder 2">
            <a:extLst>
              <a:ext uri="{FF2B5EF4-FFF2-40B4-BE49-F238E27FC236}">
                <a16:creationId xmlns:a16="http://schemas.microsoft.com/office/drawing/2014/main" id="{2DEF2A31-8013-054B-9530-62579EEEA5C7}"/>
              </a:ext>
            </a:extLst>
          </p:cNvPr>
          <p:cNvSpPr>
            <a:spLocks noGrp="1"/>
          </p:cNvSpPr>
          <p:nvPr>
            <p:ph type="body" idx="23" hasCustomPrompt="1"/>
          </p:nvPr>
        </p:nvSpPr>
        <p:spPr bwMode="gray">
          <a:xfrm>
            <a:off x="6277906"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7" name="Text Placeholder 2">
            <a:extLst>
              <a:ext uri="{FF2B5EF4-FFF2-40B4-BE49-F238E27FC236}">
                <a16:creationId xmlns:a16="http://schemas.microsoft.com/office/drawing/2014/main" id="{5B1AB5B3-BEA1-3945-913A-55E759ED00D9}"/>
              </a:ext>
            </a:extLst>
          </p:cNvPr>
          <p:cNvSpPr>
            <a:spLocks noGrp="1"/>
          </p:cNvSpPr>
          <p:nvPr>
            <p:ph type="body" idx="24" hasCustomPrompt="1"/>
          </p:nvPr>
        </p:nvSpPr>
        <p:spPr bwMode="gray">
          <a:xfrm>
            <a:off x="9171307"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grpSp>
        <p:nvGrpSpPr>
          <p:cNvPr id="56" name="Group 55">
            <a:extLst>
              <a:ext uri="{FF2B5EF4-FFF2-40B4-BE49-F238E27FC236}">
                <a16:creationId xmlns:a16="http://schemas.microsoft.com/office/drawing/2014/main" id="{18243B77-E8A0-4845-89BF-F886367E6243}"/>
              </a:ext>
            </a:extLst>
          </p:cNvPr>
          <p:cNvGrpSpPr/>
          <p:nvPr userDrawn="1"/>
        </p:nvGrpSpPr>
        <p:grpSpPr>
          <a:xfrm>
            <a:off x="7076206" y="1906719"/>
            <a:ext cx="966467" cy="966467"/>
            <a:chOff x="7059769" y="1806129"/>
            <a:chExt cx="996593" cy="996593"/>
          </a:xfrm>
        </p:grpSpPr>
        <p:sp>
          <p:nvSpPr>
            <p:cNvPr id="24" name="Oval 23">
              <a:extLst>
                <a:ext uri="{FF2B5EF4-FFF2-40B4-BE49-F238E27FC236}">
                  <a16:creationId xmlns:a16="http://schemas.microsoft.com/office/drawing/2014/main" id="{8C1891CA-4E7D-A640-8F12-2CE2BF519C06}"/>
                </a:ext>
              </a:extLst>
            </p:cNvPr>
            <p:cNvSpPr/>
            <p:nvPr userDrawn="1"/>
          </p:nvSpPr>
          <p:spPr bwMode="auto">
            <a:xfrm>
              <a:off x="7059769"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1" name="Graphic 40">
              <a:extLst>
                <a:ext uri="{FF2B5EF4-FFF2-40B4-BE49-F238E27FC236}">
                  <a16:creationId xmlns:a16="http://schemas.microsoft.com/office/drawing/2014/main" id="{80B5AE29-584E-5246-B640-D9B7CC446E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61076" y="1993389"/>
              <a:ext cx="393978" cy="622072"/>
            </a:xfrm>
            <a:prstGeom prst="rect">
              <a:avLst/>
            </a:prstGeom>
          </p:spPr>
        </p:pic>
      </p:grpSp>
      <p:grpSp>
        <p:nvGrpSpPr>
          <p:cNvPr id="57" name="Group 56">
            <a:extLst>
              <a:ext uri="{FF2B5EF4-FFF2-40B4-BE49-F238E27FC236}">
                <a16:creationId xmlns:a16="http://schemas.microsoft.com/office/drawing/2014/main" id="{DC331F8E-97B3-C742-98D1-9A2097B62DDB}"/>
              </a:ext>
            </a:extLst>
          </p:cNvPr>
          <p:cNvGrpSpPr/>
          <p:nvPr userDrawn="1"/>
        </p:nvGrpSpPr>
        <p:grpSpPr>
          <a:xfrm>
            <a:off x="9968232" y="1905325"/>
            <a:ext cx="966467" cy="966467"/>
            <a:chOff x="9953170" y="1806129"/>
            <a:chExt cx="996593" cy="996593"/>
          </a:xfrm>
        </p:grpSpPr>
        <p:sp>
          <p:nvSpPr>
            <p:cNvPr id="28" name="Oval 27">
              <a:extLst>
                <a:ext uri="{FF2B5EF4-FFF2-40B4-BE49-F238E27FC236}">
                  <a16:creationId xmlns:a16="http://schemas.microsoft.com/office/drawing/2014/main" id="{3C6E31B9-470F-3F49-BF8F-98A04708C0D6}"/>
                </a:ext>
              </a:extLst>
            </p:cNvPr>
            <p:cNvSpPr/>
            <p:nvPr userDrawn="1"/>
          </p:nvSpPr>
          <p:spPr bwMode="auto">
            <a:xfrm>
              <a:off x="9953170"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3" name="Graphic 42">
              <a:extLst>
                <a:ext uri="{FF2B5EF4-FFF2-40B4-BE49-F238E27FC236}">
                  <a16:creationId xmlns:a16="http://schemas.microsoft.com/office/drawing/2014/main" id="{8DC2C219-20D9-4F44-A294-8639760B503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192667" y="1951517"/>
              <a:ext cx="517598" cy="705816"/>
            </a:xfrm>
            <a:prstGeom prst="rect">
              <a:avLst/>
            </a:prstGeom>
          </p:spPr>
        </p:pic>
      </p:grpSp>
      <p:grpSp>
        <p:nvGrpSpPr>
          <p:cNvPr id="54" name="Group 53">
            <a:extLst>
              <a:ext uri="{FF2B5EF4-FFF2-40B4-BE49-F238E27FC236}">
                <a16:creationId xmlns:a16="http://schemas.microsoft.com/office/drawing/2014/main" id="{A93C1ECE-FF15-BD47-8317-68B20B436773}"/>
              </a:ext>
            </a:extLst>
          </p:cNvPr>
          <p:cNvGrpSpPr/>
          <p:nvPr userDrawn="1"/>
        </p:nvGrpSpPr>
        <p:grpSpPr>
          <a:xfrm>
            <a:off x="1254124" y="1903390"/>
            <a:ext cx="966467" cy="966467"/>
            <a:chOff x="1239062" y="1806129"/>
            <a:chExt cx="996593" cy="996593"/>
          </a:xfrm>
        </p:grpSpPr>
        <p:sp>
          <p:nvSpPr>
            <p:cNvPr id="9" name="Oval 8">
              <a:extLst>
                <a:ext uri="{FF2B5EF4-FFF2-40B4-BE49-F238E27FC236}">
                  <a16:creationId xmlns:a16="http://schemas.microsoft.com/office/drawing/2014/main" id="{F86FD565-F629-8A4C-90F6-0FA9E4652243}"/>
                </a:ext>
              </a:extLst>
            </p:cNvPr>
            <p:cNvSpPr/>
            <p:nvPr userDrawn="1"/>
          </p:nvSpPr>
          <p:spPr bwMode="auto">
            <a:xfrm>
              <a:off x="1239062"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5" name="Graphic 44">
              <a:extLst>
                <a:ext uri="{FF2B5EF4-FFF2-40B4-BE49-F238E27FC236}">
                  <a16:creationId xmlns:a16="http://schemas.microsoft.com/office/drawing/2014/main" id="{DBE27F31-1DA7-6F48-BE4C-CF8750234B0A}"/>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442820" y="2012581"/>
              <a:ext cx="583688" cy="583688"/>
            </a:xfrm>
            <a:prstGeom prst="rect">
              <a:avLst/>
            </a:prstGeom>
          </p:spPr>
        </p:pic>
      </p:grpSp>
      <p:grpSp>
        <p:nvGrpSpPr>
          <p:cNvPr id="55" name="Group 54">
            <a:extLst>
              <a:ext uri="{FF2B5EF4-FFF2-40B4-BE49-F238E27FC236}">
                <a16:creationId xmlns:a16="http://schemas.microsoft.com/office/drawing/2014/main" id="{33EDF30D-8974-AE40-900C-23064F7AFEC7}"/>
              </a:ext>
            </a:extLst>
          </p:cNvPr>
          <p:cNvGrpSpPr/>
          <p:nvPr userDrawn="1"/>
        </p:nvGrpSpPr>
        <p:grpSpPr>
          <a:xfrm>
            <a:off x="4172697" y="1904906"/>
            <a:ext cx="966467" cy="966467"/>
            <a:chOff x="4157635" y="1806129"/>
            <a:chExt cx="996593" cy="996593"/>
          </a:xfrm>
        </p:grpSpPr>
        <p:sp>
          <p:nvSpPr>
            <p:cNvPr id="20" name="Oval 19">
              <a:extLst>
                <a:ext uri="{FF2B5EF4-FFF2-40B4-BE49-F238E27FC236}">
                  <a16:creationId xmlns:a16="http://schemas.microsoft.com/office/drawing/2014/main" id="{36D70D28-7911-F14F-86CF-9B2FFF51529E}"/>
                </a:ext>
              </a:extLst>
            </p:cNvPr>
            <p:cNvSpPr/>
            <p:nvPr userDrawn="1"/>
          </p:nvSpPr>
          <p:spPr bwMode="auto">
            <a:xfrm>
              <a:off x="4157635"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9" name="Graphic 48">
              <a:extLst>
                <a:ext uri="{FF2B5EF4-FFF2-40B4-BE49-F238E27FC236}">
                  <a16:creationId xmlns:a16="http://schemas.microsoft.com/office/drawing/2014/main" id="{5F4A35E7-A72D-BD49-A677-BACB37AC1C30}"/>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4444570" y="1951517"/>
              <a:ext cx="440096" cy="705816"/>
            </a:xfrm>
            <a:prstGeom prst="rect">
              <a:avLst/>
            </a:prstGeom>
          </p:spPr>
        </p:pic>
      </p:grpSp>
      <p:sp>
        <p:nvSpPr>
          <p:cNvPr id="59" name="Oval 58">
            <a:extLst>
              <a:ext uri="{FF2B5EF4-FFF2-40B4-BE49-F238E27FC236}">
                <a16:creationId xmlns:a16="http://schemas.microsoft.com/office/drawing/2014/main" id="{A728BA77-2966-5546-9A21-5A3FEA3DEEEF}"/>
              </a:ext>
            </a:extLst>
          </p:cNvPr>
          <p:cNvSpPr/>
          <p:nvPr userDrawn="1"/>
        </p:nvSpPr>
        <p:spPr>
          <a:xfrm>
            <a:off x="11166956" y="-233642"/>
            <a:ext cx="3175609" cy="3095932"/>
          </a:xfrm>
          <a:prstGeom prst="ellipse">
            <a:avLst/>
          </a:prstGeom>
          <a:noFill/>
          <a:ln>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892D6F41-17B6-7747-9030-AC862810386A}"/>
              </a:ext>
            </a:extLst>
          </p:cNvPr>
          <p:cNvSpPr/>
          <p:nvPr userDrawn="1"/>
        </p:nvSpPr>
        <p:spPr>
          <a:xfrm>
            <a:off x="10403657" y="-1021485"/>
            <a:ext cx="2054903" cy="2054903"/>
          </a:xfrm>
          <a:prstGeom prst="ellipse">
            <a:avLst/>
          </a:prstGeom>
          <a:noFill/>
          <a:ln w="12700">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NOTES">
            <a:extLst>
              <a:ext uri="{FF2B5EF4-FFF2-40B4-BE49-F238E27FC236}">
                <a16:creationId xmlns:a16="http://schemas.microsoft.com/office/drawing/2014/main" id="{C3DC97B7-2D19-4046-A6DA-B9AAA48D6E6C}"/>
              </a:ext>
            </a:extLst>
          </p:cNvPr>
          <p:cNvSpPr/>
          <p:nvPr userDrawn="1"/>
        </p:nvSpPr>
        <p:spPr bwMode="auto">
          <a:xfrm>
            <a:off x="-3011221" y="242867"/>
            <a:ext cx="2794817" cy="1444752"/>
          </a:xfrm>
          <a:prstGeom prst="rect">
            <a:avLst/>
          </a:prstGeom>
          <a:solidFill>
            <a:srgbClr val="FFFF00"/>
          </a:solidFill>
          <a:ln w="12700" cap="sq" algn="ctr">
            <a:noFill/>
            <a:miter lim="800000"/>
            <a:headEnd/>
            <a:tailEnd/>
          </a:ln>
          <a:effectLst/>
        </p:spPr>
        <p:txBody>
          <a:bodyPr wrap="square" lIns="91440" rIns="91440" rtlCol="0" anchor="ctr" anchorCtr="1"/>
          <a:lstStyle/>
          <a:p>
            <a:pPr algn="l">
              <a:spcBef>
                <a:spcPts val="1080"/>
              </a:spcBef>
            </a:pPr>
            <a:r>
              <a:rPr lang="en-US" sz="1600" b="0" i="0" u="none" strike="noStrike">
                <a:solidFill>
                  <a:srgbClr val="000000"/>
                </a:solidFill>
                <a:effectLst/>
                <a:latin typeface="+mn-lt"/>
              </a:rPr>
              <a:t>Right click the image and select “</a:t>
            </a:r>
            <a:r>
              <a:rPr lang="en-US" sz="1600" b="1" i="0" u="none" strike="noStrike">
                <a:solidFill>
                  <a:srgbClr val="000000"/>
                </a:solidFill>
                <a:effectLst/>
                <a:latin typeface="+mn-lt"/>
              </a:rPr>
              <a:t>Change Graphic &gt; From a File</a:t>
            </a:r>
            <a:r>
              <a:rPr lang="en-US" sz="1600" b="0" i="0" u="none" strike="noStrike">
                <a:solidFill>
                  <a:srgbClr val="000000"/>
                </a:solidFill>
                <a:effectLst/>
                <a:latin typeface="+mn-lt"/>
              </a:rPr>
              <a:t>” to add company logo. Then adjust size to fit space.</a:t>
            </a:r>
            <a:endParaRPr lang="en-US" sz="1600" b="0">
              <a:solidFill>
                <a:schemeClr val="tx1"/>
              </a:solidFill>
              <a:latin typeface="+mn-lt"/>
            </a:endParaRPr>
          </a:p>
        </p:txBody>
      </p:sp>
    </p:spTree>
    <p:extLst>
      <p:ext uri="{BB962C8B-B14F-4D97-AF65-F5344CB8AC3E}">
        <p14:creationId xmlns:p14="http://schemas.microsoft.com/office/powerpoint/2010/main" val="8059928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7590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and Content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8287519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135" y="1828800"/>
            <a:ext cx="11276077" cy="43433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
        <p:nvSpPr>
          <p:cNvPr id="5" name="Text Placeholder 2">
            <a:extLst>
              <a:ext uri="{FF2B5EF4-FFF2-40B4-BE49-F238E27FC236}">
                <a16:creationId xmlns:a16="http://schemas.microsoft.com/office/drawing/2014/main" id="{1B48F103-34A6-B748-9895-8A93BAC8077B}"/>
              </a:ext>
            </a:extLst>
          </p:cNvPr>
          <p:cNvSpPr>
            <a:spLocks noGrp="1"/>
          </p:cNvSpPr>
          <p:nvPr>
            <p:ph type="body" idx="11"/>
          </p:nvPr>
        </p:nvSpPr>
        <p:spPr bwMode="gray">
          <a:xfrm>
            <a:off x="457136" y="1143000"/>
            <a:ext cx="11274552" cy="682627"/>
          </a:xfrm>
        </p:spPr>
        <p:txBody>
          <a:bodyPr anchor="t" anchorCtr="0"/>
          <a:lstStyle>
            <a:lvl1pPr marL="0" indent="0">
              <a:lnSpc>
                <a:spcPct val="95000"/>
              </a:lnSpc>
              <a:buNone/>
              <a:defRPr sz="1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6748457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ontent with Subhead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135" y="1828800"/>
            <a:ext cx="11276077" cy="434339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5" name="Text Placeholder 2">
            <a:extLst>
              <a:ext uri="{FF2B5EF4-FFF2-40B4-BE49-F238E27FC236}">
                <a16:creationId xmlns:a16="http://schemas.microsoft.com/office/drawing/2014/main" id="{1B48F103-34A6-B748-9895-8A93BAC8077B}"/>
              </a:ext>
            </a:extLst>
          </p:cNvPr>
          <p:cNvSpPr>
            <a:spLocks noGrp="1"/>
          </p:cNvSpPr>
          <p:nvPr>
            <p:ph type="body" idx="11"/>
          </p:nvPr>
        </p:nvSpPr>
        <p:spPr bwMode="gray">
          <a:xfrm>
            <a:off x="457136" y="1143000"/>
            <a:ext cx="11274552" cy="682627"/>
          </a:xfrm>
        </p:spPr>
        <p:txBody>
          <a:bodyPr anchor="t" anchorCtr="0"/>
          <a:lstStyle>
            <a:lvl1pPr marL="0" indent="0">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531548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bwMode="gray">
          <a:xfrm>
            <a:off x="457136" y="1371600"/>
            <a:ext cx="5486400" cy="4802189"/>
          </a:xfrm>
        </p:spPr>
        <p:txBody>
          <a:bodyPr/>
          <a:lstStyle>
            <a:lvl1pPr>
              <a:spcBef>
                <a:spcPts val="1200"/>
              </a:spcBef>
              <a:defRPr sz="2000"/>
            </a:lvl1pPr>
            <a:lvl2pPr>
              <a:spcBef>
                <a:spcPts val="600"/>
              </a:spcBef>
              <a:defRPr sz="1800"/>
            </a:lvl2pPr>
            <a:lvl3pPr>
              <a:spcBef>
                <a:spcPts val="600"/>
              </a:spcBef>
              <a:defRPr sz="1600"/>
            </a:lvl3pPr>
            <a:lvl4pPr marL="1371600" indent="-228600">
              <a:spcBef>
                <a:spcPts val="600"/>
              </a:spcBef>
              <a:defRPr sz="1400"/>
            </a:lvl4pPr>
            <a:lvl5pPr marL="1714500" indent="-228600">
              <a:spcBef>
                <a:spcPts val="600"/>
              </a:spcBef>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bwMode="gray">
          <a:xfrm>
            <a:off x="6246813" y="1371600"/>
            <a:ext cx="5486400" cy="4802189"/>
          </a:xfrm>
        </p:spPr>
        <p:txBody>
          <a:bodyPr/>
          <a:lstStyle>
            <a:lvl1pPr>
              <a:spcBef>
                <a:spcPts val="1200"/>
              </a:spcBef>
              <a:defRPr sz="2000"/>
            </a:lvl1pPr>
            <a:lvl2pPr>
              <a:spcBef>
                <a:spcPts val="600"/>
              </a:spcBef>
              <a:defRPr sz="1800"/>
            </a:lvl2pPr>
            <a:lvl3pPr>
              <a:spcBef>
                <a:spcPts val="600"/>
              </a:spcBef>
              <a:defRPr sz="1600"/>
            </a:lvl3pPr>
            <a:lvl4pPr marL="1371600" indent="-228600">
              <a:spcBef>
                <a:spcPts val="600"/>
              </a:spcBef>
              <a:defRPr sz="1400"/>
            </a:lvl4pPr>
            <a:lvl5pPr marL="1714500" indent="-228600">
              <a:spcBef>
                <a:spcPts val="600"/>
              </a:spcBef>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761973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wo Content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bwMode="gray">
          <a:xfrm>
            <a:off x="457136" y="1371600"/>
            <a:ext cx="5486400" cy="4802189"/>
          </a:xfrm>
        </p:spPr>
        <p:txBody>
          <a:bodyPr/>
          <a:lstStyle>
            <a:lvl1pPr>
              <a:spcBef>
                <a:spcPts val="1200"/>
              </a:spcBef>
              <a:defRPr sz="2000">
                <a:solidFill>
                  <a:schemeClr val="bg1"/>
                </a:solidFill>
              </a:defRPr>
            </a:lvl1pPr>
            <a:lvl2pPr>
              <a:spcBef>
                <a:spcPts val="600"/>
              </a:spcBef>
              <a:defRPr sz="1800">
                <a:solidFill>
                  <a:schemeClr val="bg1"/>
                </a:solidFill>
              </a:defRPr>
            </a:lvl2pPr>
            <a:lvl3pPr>
              <a:spcBef>
                <a:spcPts val="600"/>
              </a:spcBef>
              <a:defRPr sz="1600">
                <a:solidFill>
                  <a:schemeClr val="bg1"/>
                </a:solidFill>
              </a:defRPr>
            </a:lvl3pPr>
            <a:lvl4pPr marL="1371600" indent="-228600">
              <a:spcBef>
                <a:spcPts val="600"/>
              </a:spcBef>
              <a:defRPr sz="1400">
                <a:solidFill>
                  <a:schemeClr val="bg1"/>
                </a:solidFill>
              </a:defRPr>
            </a:lvl4pPr>
            <a:lvl5pPr marL="1714500" indent="-228600">
              <a:spcBef>
                <a:spcPts val="600"/>
              </a:spcBef>
              <a:defRPr sz="14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bwMode="gray">
          <a:xfrm>
            <a:off x="6246813" y="1371600"/>
            <a:ext cx="5486400" cy="4802189"/>
          </a:xfrm>
        </p:spPr>
        <p:txBody>
          <a:bodyPr/>
          <a:lstStyle>
            <a:lvl1pPr>
              <a:spcBef>
                <a:spcPts val="1200"/>
              </a:spcBef>
              <a:defRPr sz="2000">
                <a:solidFill>
                  <a:schemeClr val="bg1"/>
                </a:solidFill>
              </a:defRPr>
            </a:lvl1pPr>
            <a:lvl2pPr>
              <a:spcBef>
                <a:spcPts val="600"/>
              </a:spcBef>
              <a:defRPr sz="1800">
                <a:solidFill>
                  <a:schemeClr val="bg1"/>
                </a:solidFill>
              </a:defRPr>
            </a:lvl2pPr>
            <a:lvl3pPr>
              <a:spcBef>
                <a:spcPts val="600"/>
              </a:spcBef>
              <a:defRPr sz="1600">
                <a:solidFill>
                  <a:schemeClr val="bg1"/>
                </a:solidFill>
              </a:defRPr>
            </a:lvl3pPr>
            <a:lvl4pPr marL="1371600" indent="-228600">
              <a:spcBef>
                <a:spcPts val="600"/>
              </a:spcBef>
              <a:defRPr sz="1400">
                <a:solidFill>
                  <a:schemeClr val="bg1"/>
                </a:solidFill>
              </a:defRPr>
            </a:lvl4pPr>
            <a:lvl5pPr marL="1714500" indent="-228600">
              <a:spcBef>
                <a:spcPts val="600"/>
              </a:spcBef>
              <a:defRPr sz="14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2439290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ustomer Story Divider">
    <p:spTree>
      <p:nvGrpSpPr>
        <p:cNvPr id="1" name=""/>
        <p:cNvGrpSpPr/>
        <p:nvPr/>
      </p:nvGrpSpPr>
      <p:grpSpPr>
        <a:xfrm>
          <a:off x="0" y="0"/>
          <a:ext cx="0" cy="0"/>
          <a:chOff x="0" y="0"/>
          <a:chExt cx="0" cy="0"/>
        </a:xfrm>
      </p:grpSpPr>
      <p:sp>
        <p:nvSpPr>
          <p:cNvPr id="30" name="Black footer bar">
            <a:extLst>
              <a:ext uri="{FF2B5EF4-FFF2-40B4-BE49-F238E27FC236}">
                <a16:creationId xmlns:a16="http://schemas.microsoft.com/office/drawing/2014/main" id="{BDDB527A-54F1-E245-B6A7-F1E6D435CC84}"/>
              </a:ext>
            </a:extLst>
          </p:cNvPr>
          <p:cNvSpPr/>
          <p:nvPr/>
        </p:nvSpPr>
        <p:spPr>
          <a:xfrm>
            <a:off x="1523" y="3968496"/>
            <a:ext cx="12185778" cy="28895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30228EC9-BA6E-5E48-BBC9-7B4E8BECFBE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21779" y="3673182"/>
            <a:ext cx="5458265" cy="3184819"/>
          </a:xfrm>
          <a:prstGeom prst="rect">
            <a:avLst/>
          </a:prstGeom>
        </p:spPr>
      </p:pic>
      <p:sp>
        <p:nvSpPr>
          <p:cNvPr id="32" name="TextBox 31">
            <a:extLst>
              <a:ext uri="{FF2B5EF4-FFF2-40B4-BE49-F238E27FC236}">
                <a16:creationId xmlns:a16="http://schemas.microsoft.com/office/drawing/2014/main" id="{D6529540-D8EE-E744-8BC0-4344CC87BEC6}"/>
              </a:ext>
            </a:extLst>
          </p:cNvPr>
          <p:cNvSpPr txBox="1"/>
          <p:nvPr/>
        </p:nvSpPr>
        <p:spPr>
          <a:xfrm>
            <a:off x="457136" y="1243394"/>
            <a:ext cx="8515557" cy="2949525"/>
          </a:xfrm>
          <a:prstGeom prst="rect">
            <a:avLst/>
          </a:prstGeom>
          <a:noFill/>
        </p:spPr>
        <p:txBody>
          <a:bodyPr wrap="square" lIns="0" tIns="0" rIns="0" bIns="0" rtlCol="0">
            <a:spAutoFit/>
          </a:bodyPr>
          <a:lstStyle/>
          <a:p>
            <a:pPr algn="l">
              <a:lnSpc>
                <a:spcPts val="11497"/>
              </a:lnSpc>
            </a:pPr>
            <a:r>
              <a:rPr lang="en-US" sz="12396" b="1" i="0">
                <a:solidFill>
                  <a:schemeClr val="bg2">
                    <a:alpha val="68345"/>
                  </a:schemeClr>
                </a:solidFill>
                <a:latin typeface="Century Gothic" panose="020B0502020202020204" pitchFamily="34" charset="0"/>
              </a:rPr>
              <a:t>CUSTOMER STORY</a:t>
            </a:r>
          </a:p>
        </p:txBody>
      </p:sp>
      <p:sp>
        <p:nvSpPr>
          <p:cNvPr id="3" name="Company Name">
            <a:extLst>
              <a:ext uri="{FF2B5EF4-FFF2-40B4-BE49-F238E27FC236}">
                <a16:creationId xmlns:a16="http://schemas.microsoft.com/office/drawing/2014/main" id="{E45A1279-49D4-9B49-BC01-96639FE7BA5F}"/>
              </a:ext>
            </a:extLst>
          </p:cNvPr>
          <p:cNvSpPr>
            <a:spLocks noGrp="1"/>
          </p:cNvSpPr>
          <p:nvPr>
            <p:ph type="body" idx="1" hasCustomPrompt="1"/>
          </p:nvPr>
        </p:nvSpPr>
        <p:spPr>
          <a:xfrm>
            <a:off x="457136" y="3386116"/>
            <a:ext cx="7696626" cy="730999"/>
          </a:xfrm>
        </p:spPr>
        <p:txBody>
          <a:bodyPr lIns="0" tIns="0" rIns="0" bIns="0" anchor="b" anchorCtr="0">
            <a:noAutofit/>
          </a:bodyPr>
          <a:lstStyle>
            <a:lvl1pPr marL="0" indent="0">
              <a:lnSpc>
                <a:spcPts val="4999"/>
              </a:lnSpc>
              <a:buNone/>
              <a:defRPr sz="5498" b="1" i="0">
                <a:gradFill flip="none" rotWithShape="1">
                  <a:gsLst>
                    <a:gs pos="0">
                      <a:schemeClr val="accent1"/>
                    </a:gs>
                    <a:gs pos="100000">
                      <a:schemeClr val="accent2"/>
                    </a:gs>
                  </a:gsLst>
                  <a:lin ang="0" scaled="1"/>
                  <a:tileRect/>
                </a:gradFill>
                <a:latin typeface="Century Gothic" panose="020B0502020202020204" pitchFamily="34" charset="0"/>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Company Name</a:t>
            </a:r>
          </a:p>
        </p:txBody>
      </p:sp>
      <p:pic>
        <p:nvPicPr>
          <p:cNvPr id="10" name="Graphic 9">
            <a:extLst>
              <a:ext uri="{FF2B5EF4-FFF2-40B4-BE49-F238E27FC236}">
                <a16:creationId xmlns:a16="http://schemas.microsoft.com/office/drawing/2014/main" id="{077DA727-D20E-7F42-97CD-46F8DB143374}"/>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593495" y="4493298"/>
            <a:ext cx="906635" cy="719975"/>
          </a:xfrm>
          <a:prstGeom prst="rect">
            <a:avLst/>
          </a:prstGeom>
        </p:spPr>
      </p:pic>
      <p:sp>
        <p:nvSpPr>
          <p:cNvPr id="8" name="Quote">
            <a:extLst>
              <a:ext uri="{FF2B5EF4-FFF2-40B4-BE49-F238E27FC236}">
                <a16:creationId xmlns:a16="http://schemas.microsoft.com/office/drawing/2014/main" id="{DF18C39D-F3D4-8A4A-B248-032BE2346048}"/>
              </a:ext>
            </a:extLst>
          </p:cNvPr>
          <p:cNvSpPr>
            <a:spLocks noGrp="1"/>
          </p:cNvSpPr>
          <p:nvPr>
            <p:ph type="body" sz="quarter" idx="11" hasCustomPrompt="1"/>
          </p:nvPr>
        </p:nvSpPr>
        <p:spPr>
          <a:xfrm>
            <a:off x="1196377" y="4833935"/>
            <a:ext cx="6957385" cy="1339854"/>
          </a:xfrm>
        </p:spPr>
        <p:txBody>
          <a:bodyPr>
            <a:noAutofit/>
          </a:bodyPr>
          <a:lstStyle>
            <a:lvl1pPr marL="0" indent="0" fontAlgn="auto">
              <a:lnSpc>
                <a:spcPts val="2299"/>
              </a:lnSpc>
              <a:spcBef>
                <a:spcPts val="0"/>
              </a:spcBef>
              <a:buNone/>
              <a:defRPr sz="1500">
                <a:solidFill>
                  <a:schemeClr val="bg1"/>
                </a:solidFill>
              </a:defRPr>
            </a:lvl1pPr>
          </a:lstStyle>
          <a:p>
            <a:pPr lvl="0"/>
            <a:r>
              <a:rPr lang="en-US"/>
              <a:t>Lorem ipsum dolor sit </a:t>
            </a:r>
            <a:r>
              <a:rPr lang="en-US" err="1"/>
              <a:t>amet</a:t>
            </a:r>
            <a:r>
              <a:rPr lang="en-US"/>
              <a:t>, </a:t>
            </a:r>
            <a:r>
              <a:rPr lang="en-US" err="1"/>
              <a:t>consectetuer</a:t>
            </a:r>
            <a:r>
              <a:rPr lang="en-US"/>
              <a:t> </a:t>
            </a:r>
            <a:r>
              <a:rPr lang="en-US" err="1"/>
              <a:t>adipiscing</a:t>
            </a:r>
            <a:r>
              <a:rPr lang="en-US"/>
              <a:t> </a:t>
            </a:r>
            <a:r>
              <a:rPr lang="en-US" err="1"/>
              <a:t>elit</a:t>
            </a:r>
            <a:r>
              <a:rPr lang="en-US"/>
              <a:t>, sed diam </a:t>
            </a:r>
            <a:r>
              <a:rPr lang="en-US" err="1"/>
              <a:t>nonummy</a:t>
            </a:r>
            <a:r>
              <a:rPr lang="en-US"/>
              <a:t> </a:t>
            </a:r>
            <a:r>
              <a:rPr lang="en-US" err="1"/>
              <a:t>nibh</a:t>
            </a:r>
            <a:r>
              <a:rPr lang="en-US"/>
              <a:t> </a:t>
            </a:r>
            <a:r>
              <a:rPr lang="en-US" err="1"/>
              <a:t>euismod</a:t>
            </a:r>
            <a:r>
              <a:rPr lang="en-US"/>
              <a:t> </a:t>
            </a:r>
            <a:r>
              <a:rPr lang="en-US" err="1"/>
              <a:t>tincidunt</a:t>
            </a:r>
            <a:r>
              <a:rPr lang="en-US"/>
              <a:t> </a:t>
            </a:r>
            <a:r>
              <a:rPr lang="en-US" err="1"/>
              <a:t>ut</a:t>
            </a:r>
            <a:r>
              <a:rPr lang="en-US"/>
              <a:t> </a:t>
            </a:r>
            <a:r>
              <a:rPr lang="en-US" err="1"/>
              <a:t>laoreet</a:t>
            </a:r>
            <a:r>
              <a:rPr lang="en-US"/>
              <a:t> dolore magna </a:t>
            </a:r>
            <a:r>
              <a:rPr lang="en-US" err="1"/>
              <a:t>aliquam</a:t>
            </a:r>
            <a:r>
              <a:rPr lang="en-US"/>
              <a:t> </a:t>
            </a:r>
            <a:r>
              <a:rPr lang="en-US" err="1"/>
              <a:t>erat</a:t>
            </a:r>
            <a:r>
              <a:rPr lang="en-US"/>
              <a:t> </a:t>
            </a:r>
            <a:r>
              <a:rPr lang="en-US" err="1"/>
              <a:t>volutpat</a:t>
            </a:r>
            <a:r>
              <a:rPr lang="en-US"/>
              <a:t>. Ut </a:t>
            </a:r>
            <a:r>
              <a:rPr lang="en-US" err="1"/>
              <a:t>wisi</a:t>
            </a:r>
            <a:r>
              <a:rPr lang="en-US"/>
              <a:t> </a:t>
            </a:r>
            <a:r>
              <a:rPr lang="en-US" err="1"/>
              <a:t>enim</a:t>
            </a:r>
            <a:r>
              <a:rPr lang="en-US"/>
              <a:t> ad minim </a:t>
            </a:r>
            <a:r>
              <a:rPr lang="en-US" err="1"/>
              <a:t>veniam</a:t>
            </a:r>
            <a:r>
              <a:rPr lang="en-US"/>
              <a:t>, </a:t>
            </a:r>
            <a:r>
              <a:rPr lang="en-US" err="1"/>
              <a:t>quis</a:t>
            </a:r>
            <a:r>
              <a:rPr lang="en-US"/>
              <a:t> </a:t>
            </a:r>
            <a:r>
              <a:rPr lang="en-US" err="1"/>
              <a:t>nostrud</a:t>
            </a:r>
            <a:r>
              <a:rPr lang="en-US"/>
              <a:t> </a:t>
            </a:r>
            <a:r>
              <a:rPr lang="en-US" err="1"/>
              <a:t>exerci</a:t>
            </a:r>
            <a:r>
              <a:rPr lang="en-US"/>
              <a:t> </a:t>
            </a:r>
            <a:r>
              <a:rPr lang="en-US" err="1"/>
              <a:t>tation</a:t>
            </a:r>
            <a:r>
              <a:rPr lang="en-US"/>
              <a:t> </a:t>
            </a:r>
            <a:r>
              <a:rPr lang="en-US" err="1"/>
              <a:t>ullamcorper</a:t>
            </a:r>
            <a:r>
              <a:rPr lang="en-US"/>
              <a:t> </a:t>
            </a:r>
            <a:r>
              <a:rPr lang="en-US" err="1"/>
              <a:t>suscipit</a:t>
            </a:r>
            <a:r>
              <a:rPr lang="en-US"/>
              <a:t> </a:t>
            </a:r>
            <a:r>
              <a:rPr lang="en-US" err="1"/>
              <a:t>lobortis</a:t>
            </a:r>
            <a:r>
              <a:rPr lang="en-US"/>
              <a:t> </a:t>
            </a:r>
            <a:r>
              <a:rPr lang="en-US" err="1"/>
              <a:t>nisl</a:t>
            </a:r>
            <a:r>
              <a:rPr lang="en-US"/>
              <a:t>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1" name="Oval 10">
            <a:extLst>
              <a:ext uri="{FF2B5EF4-FFF2-40B4-BE49-F238E27FC236}">
                <a16:creationId xmlns:a16="http://schemas.microsoft.com/office/drawing/2014/main" id="{F5BEE48C-9302-4342-B3C4-135C6B3B5754}"/>
              </a:ext>
            </a:extLst>
          </p:cNvPr>
          <p:cNvSpPr>
            <a:spLocks noChangeAspect="1"/>
          </p:cNvSpPr>
          <p:nvPr/>
        </p:nvSpPr>
        <p:spPr>
          <a:xfrm>
            <a:off x="8564904" y="2575188"/>
            <a:ext cx="2742486" cy="2743200"/>
          </a:xfrm>
          <a:prstGeom prst="ellipse">
            <a:avLst/>
          </a:prstGeom>
          <a:gradFill>
            <a:gsLst>
              <a:gs pos="16000">
                <a:schemeClr val="accent1"/>
              </a:gs>
              <a:gs pos="93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a:extLst>
              <a:ext uri="{FF2B5EF4-FFF2-40B4-BE49-F238E27FC236}">
                <a16:creationId xmlns:a16="http://schemas.microsoft.com/office/drawing/2014/main" id="{FB303530-CD2D-8147-93D6-A76DE322EB5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298514" y="1448694"/>
            <a:ext cx="2853109" cy="730655"/>
          </a:xfrm>
          <a:prstGeom prst="rect">
            <a:avLst/>
          </a:prstGeom>
        </p:spPr>
      </p:pic>
      <p:sp>
        <p:nvSpPr>
          <p:cNvPr id="17" name="Headshot">
            <a:extLst>
              <a:ext uri="{FF2B5EF4-FFF2-40B4-BE49-F238E27FC236}">
                <a16:creationId xmlns:a16="http://schemas.microsoft.com/office/drawing/2014/main" id="{621BC811-370C-FB4A-A815-8935550F0F32}"/>
              </a:ext>
            </a:extLst>
          </p:cNvPr>
          <p:cNvSpPr>
            <a:spLocks noGrp="1" noChangeAspect="1"/>
          </p:cNvSpPr>
          <p:nvPr>
            <p:ph type="pic" sz="quarter" idx="14" hasCustomPrompt="1"/>
          </p:nvPr>
        </p:nvSpPr>
        <p:spPr>
          <a:xfrm>
            <a:off x="9935647" y="1782548"/>
            <a:ext cx="1599783" cy="1600200"/>
          </a:xfrm>
          <a:prstGeom prst="ellipse">
            <a:avLst/>
          </a:prstGeom>
          <a:solidFill>
            <a:schemeClr val="bg2"/>
          </a:solidFill>
        </p:spPr>
        <p:txBody>
          <a:bodyPr lIns="0" tIns="0" rIns="0" bIns="0" anchor="ctr" anchorCtr="0">
            <a:noAutofit/>
          </a:bodyPr>
          <a:lstStyle>
            <a:lvl1pPr marL="0" indent="0" algn="ctr">
              <a:buNone/>
              <a:defRPr sz="1400"/>
            </a:lvl1pPr>
          </a:lstStyle>
          <a:p>
            <a:r>
              <a:rPr lang="en-US" sz="1400"/>
              <a:t>Headshot</a:t>
            </a:r>
            <a:br>
              <a:rPr lang="en-US" sz="1400"/>
            </a:br>
            <a:r>
              <a:rPr lang="en-US" sz="1400"/>
              <a:t>or Logo</a:t>
            </a:r>
            <a:endParaRPr lang="en-US"/>
          </a:p>
        </p:txBody>
      </p:sp>
      <p:pic>
        <p:nvPicPr>
          <p:cNvPr id="14" name="Graphic 13">
            <a:extLst>
              <a:ext uri="{FF2B5EF4-FFF2-40B4-BE49-F238E27FC236}">
                <a16:creationId xmlns:a16="http://schemas.microsoft.com/office/drawing/2014/main" id="{C8CE4AEB-B85F-A04F-BFC8-9E8858C8BC3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618132" y="6513733"/>
            <a:ext cx="1156674" cy="231335"/>
          </a:xfrm>
          <a:prstGeom prst="rect">
            <a:avLst/>
          </a:prstGeom>
        </p:spPr>
      </p:pic>
      <p:sp>
        <p:nvSpPr>
          <p:cNvPr id="5" name="Text Placeholder 4">
            <a:extLst>
              <a:ext uri="{FF2B5EF4-FFF2-40B4-BE49-F238E27FC236}">
                <a16:creationId xmlns:a16="http://schemas.microsoft.com/office/drawing/2014/main" id="{9C8C762D-C026-E544-9795-5A9BE1A2FB2A}"/>
              </a:ext>
            </a:extLst>
          </p:cNvPr>
          <p:cNvSpPr>
            <a:spLocks noGrp="1"/>
          </p:cNvSpPr>
          <p:nvPr>
            <p:ph type="body" sz="quarter" idx="16" hasCustomPrompt="1"/>
          </p:nvPr>
        </p:nvSpPr>
        <p:spPr>
          <a:xfrm>
            <a:off x="9026676" y="4107316"/>
            <a:ext cx="2005291" cy="648990"/>
          </a:xfrm>
        </p:spPr>
        <p:txBody>
          <a:bodyPr/>
          <a:lstStyle>
            <a:lvl1pPr marL="0" indent="0">
              <a:spcBef>
                <a:spcPts val="0"/>
              </a:spcBef>
              <a:buNone/>
              <a:defRPr lang="en-US" sz="1300" dirty="0" smtClean="0">
                <a:solidFill>
                  <a:schemeClr val="tx1"/>
                </a:solidFill>
                <a:latin typeface="+mn-lt"/>
                <a:ea typeface="+mn-ea"/>
                <a:cs typeface="+mn-cs"/>
              </a:defRPr>
            </a:lvl1pPr>
            <a:lvl2pPr marL="400050" indent="0">
              <a:buNone/>
              <a:defRPr/>
            </a:lvl2pPr>
            <a:lvl3pPr marL="800100" indent="0">
              <a:buNone/>
              <a:defRPr/>
            </a:lvl3pPr>
            <a:lvl4pPr marL="1143000" indent="0">
              <a:buNone/>
              <a:defRPr/>
            </a:lvl4pPr>
            <a:lvl5pPr marL="1543050" indent="0">
              <a:buNone/>
              <a:defRPr/>
            </a:lvl5pPr>
          </a:lstStyle>
          <a:p>
            <a:pPr lvl="0"/>
            <a:r>
              <a:rPr lang="en-US"/>
              <a:t>Job Title,</a:t>
            </a:r>
            <a:br>
              <a:rPr lang="en-US"/>
            </a:br>
            <a:r>
              <a:rPr lang="en-US"/>
              <a:t>Company Name</a:t>
            </a:r>
          </a:p>
        </p:txBody>
      </p:sp>
      <p:sp>
        <p:nvSpPr>
          <p:cNvPr id="18" name="Text Placeholder 4">
            <a:extLst>
              <a:ext uri="{FF2B5EF4-FFF2-40B4-BE49-F238E27FC236}">
                <a16:creationId xmlns:a16="http://schemas.microsoft.com/office/drawing/2014/main" id="{A489AA33-FC13-4E4B-A305-281BE1304369}"/>
              </a:ext>
            </a:extLst>
          </p:cNvPr>
          <p:cNvSpPr>
            <a:spLocks noGrp="1"/>
          </p:cNvSpPr>
          <p:nvPr>
            <p:ph type="body" sz="quarter" idx="17" hasCustomPrompt="1"/>
          </p:nvPr>
        </p:nvSpPr>
        <p:spPr>
          <a:xfrm>
            <a:off x="9026676" y="3384665"/>
            <a:ext cx="2005291" cy="648990"/>
          </a:xfrm>
        </p:spPr>
        <p:txBody>
          <a:bodyPr/>
          <a:lstStyle>
            <a:lvl1pPr marL="0" indent="0">
              <a:spcBef>
                <a:spcPts val="0"/>
              </a:spcBef>
              <a:buNone/>
              <a:defRPr lang="en-US" sz="2000" b="1" dirty="0" smtClean="0">
                <a:solidFill>
                  <a:schemeClr val="tx1"/>
                </a:solidFill>
                <a:latin typeface="+mn-lt"/>
                <a:ea typeface="+mn-ea"/>
                <a:cs typeface="+mn-cs"/>
              </a:defRPr>
            </a:lvl1pPr>
            <a:lvl2pPr marL="400050" indent="0">
              <a:buNone/>
              <a:defRPr/>
            </a:lvl2pPr>
            <a:lvl3pPr marL="800100" indent="0">
              <a:buNone/>
              <a:defRPr/>
            </a:lvl3pPr>
            <a:lvl4pPr marL="1143000" indent="0">
              <a:buNone/>
              <a:defRPr/>
            </a:lvl4pPr>
            <a:lvl5pPr marL="1543050" indent="0">
              <a:buNone/>
              <a:defRPr/>
            </a:lvl5pPr>
          </a:lstStyle>
          <a:p>
            <a:pPr lvl="0"/>
            <a:r>
              <a:rPr lang="en-US"/>
              <a:t>First Name</a:t>
            </a:r>
            <a:br>
              <a:rPr lang="en-US"/>
            </a:br>
            <a:r>
              <a:rPr lang="en-US"/>
              <a:t>Last Name</a:t>
            </a:r>
          </a:p>
        </p:txBody>
      </p:sp>
      <p:sp>
        <p:nvSpPr>
          <p:cNvPr id="15" name="Black footer bar">
            <a:extLst>
              <a:ext uri="{FF2B5EF4-FFF2-40B4-BE49-F238E27FC236}">
                <a16:creationId xmlns:a16="http://schemas.microsoft.com/office/drawing/2014/main" id="{6BDD26D7-A29E-EF4E-AA6E-6A01D8DB6A80}"/>
              </a:ext>
            </a:extLst>
          </p:cNvPr>
          <p:cNvSpPr/>
          <p:nvPr userDrawn="1"/>
        </p:nvSpPr>
        <p:spPr>
          <a:xfrm>
            <a:off x="1523" y="3968496"/>
            <a:ext cx="12185778" cy="28895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a:extLst>
              <a:ext uri="{FF2B5EF4-FFF2-40B4-BE49-F238E27FC236}">
                <a16:creationId xmlns:a16="http://schemas.microsoft.com/office/drawing/2014/main" id="{1043DAD9-D8F2-9547-B676-9CF8A009C4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721779" y="3673182"/>
            <a:ext cx="5458265" cy="3184819"/>
          </a:xfrm>
          <a:prstGeom prst="rect">
            <a:avLst/>
          </a:prstGeom>
        </p:spPr>
      </p:pic>
      <p:sp>
        <p:nvSpPr>
          <p:cNvPr id="19" name="TextBox 18">
            <a:extLst>
              <a:ext uri="{FF2B5EF4-FFF2-40B4-BE49-F238E27FC236}">
                <a16:creationId xmlns:a16="http://schemas.microsoft.com/office/drawing/2014/main" id="{43926C0B-FCE3-C34A-8153-851F11AB391A}"/>
              </a:ext>
            </a:extLst>
          </p:cNvPr>
          <p:cNvSpPr txBox="1"/>
          <p:nvPr userDrawn="1"/>
        </p:nvSpPr>
        <p:spPr>
          <a:xfrm>
            <a:off x="457136" y="1243394"/>
            <a:ext cx="8515557" cy="2949525"/>
          </a:xfrm>
          <a:prstGeom prst="rect">
            <a:avLst/>
          </a:prstGeom>
          <a:noFill/>
        </p:spPr>
        <p:txBody>
          <a:bodyPr wrap="square" lIns="0" tIns="0" rIns="0" bIns="0" rtlCol="0">
            <a:spAutoFit/>
          </a:bodyPr>
          <a:lstStyle/>
          <a:p>
            <a:pPr algn="l">
              <a:lnSpc>
                <a:spcPts val="11497"/>
              </a:lnSpc>
            </a:pPr>
            <a:r>
              <a:rPr lang="en-US" sz="12396" b="1" i="0">
                <a:solidFill>
                  <a:schemeClr val="bg2">
                    <a:alpha val="68345"/>
                  </a:schemeClr>
                </a:solidFill>
                <a:latin typeface="Century Gothic" panose="020B0502020202020204" pitchFamily="34" charset="0"/>
              </a:rPr>
              <a:t>CUSTOMER STORY</a:t>
            </a:r>
          </a:p>
        </p:txBody>
      </p:sp>
      <p:pic>
        <p:nvPicPr>
          <p:cNvPr id="20" name="Graphic 19">
            <a:extLst>
              <a:ext uri="{FF2B5EF4-FFF2-40B4-BE49-F238E27FC236}">
                <a16:creationId xmlns:a16="http://schemas.microsoft.com/office/drawing/2014/main" id="{8A24C54F-0D0F-1140-9EC4-60E60074FF62}"/>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593495" y="4493298"/>
            <a:ext cx="906635" cy="719975"/>
          </a:xfrm>
          <a:prstGeom prst="rect">
            <a:avLst/>
          </a:prstGeom>
        </p:spPr>
      </p:pic>
      <p:sp>
        <p:nvSpPr>
          <p:cNvPr id="21" name="Oval 20">
            <a:extLst>
              <a:ext uri="{FF2B5EF4-FFF2-40B4-BE49-F238E27FC236}">
                <a16:creationId xmlns:a16="http://schemas.microsoft.com/office/drawing/2014/main" id="{1580E601-E7FD-B248-8D00-37A24F3FA62F}"/>
              </a:ext>
            </a:extLst>
          </p:cNvPr>
          <p:cNvSpPr>
            <a:spLocks noChangeAspect="1"/>
          </p:cNvSpPr>
          <p:nvPr userDrawn="1"/>
        </p:nvSpPr>
        <p:spPr>
          <a:xfrm>
            <a:off x="8564904" y="2575188"/>
            <a:ext cx="2742486" cy="2743200"/>
          </a:xfrm>
          <a:prstGeom prst="ellipse">
            <a:avLst/>
          </a:prstGeom>
          <a:gradFill>
            <a:gsLst>
              <a:gs pos="16000">
                <a:schemeClr val="accent1"/>
              </a:gs>
              <a:gs pos="93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Graphic 21">
            <a:extLst>
              <a:ext uri="{FF2B5EF4-FFF2-40B4-BE49-F238E27FC236}">
                <a16:creationId xmlns:a16="http://schemas.microsoft.com/office/drawing/2014/main" id="{9F17331F-7A61-2F4C-98A0-0F1A9307FCDA}"/>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0298514" y="1448694"/>
            <a:ext cx="2853109" cy="730655"/>
          </a:xfrm>
          <a:prstGeom prst="rect">
            <a:avLst/>
          </a:prstGeom>
        </p:spPr>
      </p:pic>
      <p:pic>
        <p:nvPicPr>
          <p:cNvPr id="23" name="Graphic 22">
            <a:extLst>
              <a:ext uri="{FF2B5EF4-FFF2-40B4-BE49-F238E27FC236}">
                <a16:creationId xmlns:a16="http://schemas.microsoft.com/office/drawing/2014/main" id="{D5A2A7FB-FE67-214A-8907-D5A552F4DC47}"/>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10618132" y="6513733"/>
            <a:ext cx="1156674" cy="231335"/>
          </a:xfrm>
          <a:prstGeom prst="rect">
            <a:avLst/>
          </a:prstGeom>
        </p:spPr>
      </p:pic>
    </p:spTree>
    <p:extLst>
      <p:ext uri="{BB962C8B-B14F-4D97-AF65-F5344CB8AC3E}">
        <p14:creationId xmlns:p14="http://schemas.microsoft.com/office/powerpoint/2010/main" val="11995419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ext Placeholder 2">
            <a:extLst>
              <a:ext uri="{FF2B5EF4-FFF2-40B4-BE49-F238E27FC236}">
                <a16:creationId xmlns:a16="http://schemas.microsoft.com/office/drawing/2014/main" id="{2006E328-5FF6-C040-906B-4B25A6275FE5}"/>
              </a:ext>
            </a:extLst>
          </p:cNvPr>
          <p:cNvSpPr>
            <a:spLocks noGrp="1"/>
          </p:cNvSpPr>
          <p:nvPr>
            <p:ph type="body" idx="10"/>
          </p:nvPr>
        </p:nvSpPr>
        <p:spPr bwMode="gray">
          <a:xfrm>
            <a:off x="457136"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lvl1pPr>
          </a:lstStyle>
          <a:p>
            <a:pPr marL="0" lvl="0" indent="0"/>
            <a:r>
              <a:rPr lang="en-US"/>
              <a:t>Click to edit Master text styles</a:t>
            </a:r>
          </a:p>
        </p:txBody>
      </p:sp>
      <p:sp>
        <p:nvSpPr>
          <p:cNvPr id="6" name="Text Placeholder 4">
            <a:extLst>
              <a:ext uri="{FF2B5EF4-FFF2-40B4-BE49-F238E27FC236}">
                <a16:creationId xmlns:a16="http://schemas.microsoft.com/office/drawing/2014/main" id="{8164104D-A6EA-C443-90D0-34CCD6742DD8}"/>
              </a:ext>
            </a:extLst>
          </p:cNvPr>
          <p:cNvSpPr>
            <a:spLocks noGrp="1"/>
          </p:cNvSpPr>
          <p:nvPr>
            <p:ph type="body" sz="quarter" idx="3"/>
          </p:nvPr>
        </p:nvSpPr>
        <p:spPr bwMode="gray">
          <a:xfrm>
            <a:off x="6245288"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lvl1pPr>
          </a:lstStyle>
          <a:p>
            <a:pPr marL="0" lvl="0" indent="0"/>
            <a:r>
              <a:rPr lang="en-US"/>
              <a:t>Click to edit Master text styles</a:t>
            </a:r>
          </a:p>
        </p:txBody>
      </p:sp>
      <p:sp>
        <p:nvSpPr>
          <p:cNvPr id="7" name="Content Placeholder 2">
            <a:extLst>
              <a:ext uri="{FF2B5EF4-FFF2-40B4-BE49-F238E27FC236}">
                <a16:creationId xmlns:a16="http://schemas.microsoft.com/office/drawing/2014/main" id="{1701A964-2277-1E42-B172-A3FED8609317}"/>
              </a:ext>
            </a:extLst>
          </p:cNvPr>
          <p:cNvSpPr>
            <a:spLocks noGrp="1"/>
          </p:cNvSpPr>
          <p:nvPr>
            <p:ph idx="1"/>
          </p:nvPr>
        </p:nvSpPr>
        <p:spPr bwMode="gray">
          <a:xfrm>
            <a:off x="457135" y="1828800"/>
            <a:ext cx="548640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2">
            <a:extLst>
              <a:ext uri="{FF2B5EF4-FFF2-40B4-BE49-F238E27FC236}">
                <a16:creationId xmlns:a16="http://schemas.microsoft.com/office/drawing/2014/main" id="{75CC6C9B-BE14-7548-89E8-353C7B26C74D}"/>
              </a:ext>
            </a:extLst>
          </p:cNvPr>
          <p:cNvSpPr>
            <a:spLocks noGrp="1"/>
          </p:cNvSpPr>
          <p:nvPr>
            <p:ph idx="11"/>
          </p:nvPr>
        </p:nvSpPr>
        <p:spPr bwMode="gray">
          <a:xfrm>
            <a:off x="6246813" y="1828800"/>
            <a:ext cx="548640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73166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Comparison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5" name="Text Placeholder 2">
            <a:extLst>
              <a:ext uri="{FF2B5EF4-FFF2-40B4-BE49-F238E27FC236}">
                <a16:creationId xmlns:a16="http://schemas.microsoft.com/office/drawing/2014/main" id="{2006E328-5FF6-C040-906B-4B25A6275FE5}"/>
              </a:ext>
            </a:extLst>
          </p:cNvPr>
          <p:cNvSpPr>
            <a:spLocks noGrp="1"/>
          </p:cNvSpPr>
          <p:nvPr>
            <p:ph type="body" idx="10"/>
          </p:nvPr>
        </p:nvSpPr>
        <p:spPr bwMode="gray">
          <a:xfrm>
            <a:off x="457136"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solidFill>
                  <a:schemeClr val="bg1"/>
                </a:solidFill>
              </a:defRPr>
            </a:lvl1pPr>
          </a:lstStyle>
          <a:p>
            <a:pPr marL="0" lvl="0" indent="0"/>
            <a:r>
              <a:rPr lang="en-US"/>
              <a:t>Click to edit Master text styles</a:t>
            </a:r>
          </a:p>
        </p:txBody>
      </p:sp>
      <p:sp>
        <p:nvSpPr>
          <p:cNvPr id="6" name="Text Placeholder 4">
            <a:extLst>
              <a:ext uri="{FF2B5EF4-FFF2-40B4-BE49-F238E27FC236}">
                <a16:creationId xmlns:a16="http://schemas.microsoft.com/office/drawing/2014/main" id="{8164104D-A6EA-C443-90D0-34CCD6742DD8}"/>
              </a:ext>
            </a:extLst>
          </p:cNvPr>
          <p:cNvSpPr>
            <a:spLocks noGrp="1"/>
          </p:cNvSpPr>
          <p:nvPr>
            <p:ph type="body" sz="quarter" idx="3"/>
          </p:nvPr>
        </p:nvSpPr>
        <p:spPr bwMode="gray">
          <a:xfrm>
            <a:off x="6245288" y="1143000"/>
            <a:ext cx="5486400" cy="685800"/>
          </a:xfrm>
          <a:noFill/>
          <a:ln w="9525">
            <a:noFill/>
            <a:miter lim="800000"/>
            <a:headEnd/>
            <a:tailEnd/>
          </a:ln>
          <a:effectLst/>
        </p:spPr>
        <p:txBody>
          <a:bodyPr vert="horz" wrap="square" lIns="91440" tIns="91440" rIns="91440" bIns="91440" numCol="1" anchor="b" anchorCtr="0" compatLnSpc="1">
            <a:prstTxWarp prst="textNoShape">
              <a:avLst/>
            </a:prstTxWarp>
          </a:bodyPr>
          <a:lstStyle>
            <a:lvl1pPr marL="285750" indent="-285750">
              <a:buNone/>
              <a:defRPr lang="en-US" sz="1600" b="1" cap="all" baseline="0" dirty="0" smtClean="0">
                <a:solidFill>
                  <a:schemeClr val="bg1"/>
                </a:solidFill>
              </a:defRPr>
            </a:lvl1pPr>
          </a:lstStyle>
          <a:p>
            <a:pPr marL="0" lvl="0" indent="0"/>
            <a:r>
              <a:rPr lang="en-US"/>
              <a:t>Click to edit Master text styles</a:t>
            </a:r>
          </a:p>
        </p:txBody>
      </p:sp>
      <p:sp>
        <p:nvSpPr>
          <p:cNvPr id="7" name="Content Placeholder 2">
            <a:extLst>
              <a:ext uri="{FF2B5EF4-FFF2-40B4-BE49-F238E27FC236}">
                <a16:creationId xmlns:a16="http://schemas.microsoft.com/office/drawing/2014/main" id="{1701A964-2277-1E42-B172-A3FED8609317}"/>
              </a:ext>
            </a:extLst>
          </p:cNvPr>
          <p:cNvSpPr>
            <a:spLocks noGrp="1"/>
          </p:cNvSpPr>
          <p:nvPr>
            <p:ph idx="1"/>
          </p:nvPr>
        </p:nvSpPr>
        <p:spPr bwMode="gray">
          <a:xfrm>
            <a:off x="457135" y="1828800"/>
            <a:ext cx="5486400" cy="4343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2">
            <a:extLst>
              <a:ext uri="{FF2B5EF4-FFF2-40B4-BE49-F238E27FC236}">
                <a16:creationId xmlns:a16="http://schemas.microsoft.com/office/drawing/2014/main" id="{75CC6C9B-BE14-7548-89E8-353C7B26C74D}"/>
              </a:ext>
            </a:extLst>
          </p:cNvPr>
          <p:cNvSpPr>
            <a:spLocks noGrp="1"/>
          </p:cNvSpPr>
          <p:nvPr>
            <p:ph idx="11"/>
          </p:nvPr>
        </p:nvSpPr>
        <p:spPr bwMode="gray">
          <a:xfrm>
            <a:off x="6246813" y="1828800"/>
            <a:ext cx="5486400" cy="43434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70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572047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Only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9946882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B87736-4C08-B34E-A2B2-DB2F5F2C2DFA}"/>
              </a:ext>
            </a:extLst>
          </p:cNvPr>
          <p:cNvSpPr/>
          <p:nvPr userDrawn="1"/>
        </p:nvSpPr>
        <p:spPr>
          <a:xfrm>
            <a:off x="734220" y="0"/>
            <a:ext cx="4143375" cy="6400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bwMode="gray">
          <a:xfrm>
            <a:off x="839788" y="2160104"/>
            <a:ext cx="3932237" cy="4008618"/>
          </a:xfrm>
        </p:spPr>
        <p:txBody>
          <a:bodyPr/>
          <a:lstStyle>
            <a:lvl1pPr marL="0" indent="0">
              <a:buNone/>
              <a:defRPr sz="1600"/>
            </a:lvl1pPr>
            <a:lvl2pPr marL="400050" indent="0">
              <a:buNone/>
              <a:defRPr sz="1600"/>
            </a:lvl2pPr>
            <a:lvl3pPr marL="800100" indent="0">
              <a:buNone/>
              <a:defRPr sz="1600"/>
            </a:lvl3pPr>
            <a:lvl4pPr marL="1143000" indent="0">
              <a:buNone/>
              <a:defRPr sz="1600"/>
            </a:lvl4pPr>
            <a:lvl5pPr marL="1543050" indent="0">
              <a:buNone/>
              <a:defRPr sz="1600"/>
            </a:lvl5pPr>
          </a:lstStyle>
          <a:p>
            <a:pPr lvl="0"/>
            <a:r>
              <a:rPr lang="en-US"/>
              <a:t>Click to edit Master text styles</a:t>
            </a:r>
          </a:p>
        </p:txBody>
      </p:sp>
      <p:sp>
        <p:nvSpPr>
          <p:cNvPr id="4" name="Title 3"/>
          <p:cNvSpPr>
            <a:spLocks noGrp="1"/>
          </p:cNvSpPr>
          <p:nvPr>
            <p:ph type="title"/>
          </p:nvPr>
        </p:nvSpPr>
        <p:spPr>
          <a:xfrm>
            <a:off x="839788" y="277493"/>
            <a:ext cx="3932237" cy="1779905"/>
          </a:xfrm>
        </p:spPr>
        <p:txBody>
          <a:bodyPr/>
          <a:lstStyle/>
          <a:p>
            <a:r>
              <a:rPr lang="en-US"/>
              <a:t>Click to edit Master title style</a:t>
            </a:r>
          </a:p>
        </p:txBody>
      </p:sp>
      <p:sp>
        <p:nvSpPr>
          <p:cNvPr id="12" name="Content Placeholder 2">
            <a:extLst>
              <a:ext uri="{FF2B5EF4-FFF2-40B4-BE49-F238E27FC236}">
                <a16:creationId xmlns:a16="http://schemas.microsoft.com/office/drawing/2014/main" id="{61A02CF4-F3A8-D34B-967F-AB1EBFCF63F5}"/>
              </a:ext>
            </a:extLst>
          </p:cNvPr>
          <p:cNvSpPr>
            <a:spLocks noGrp="1"/>
          </p:cNvSpPr>
          <p:nvPr>
            <p:ph idx="11"/>
          </p:nvPr>
        </p:nvSpPr>
        <p:spPr>
          <a:xfrm>
            <a:off x="5183188" y="1247170"/>
            <a:ext cx="6548500" cy="4111324"/>
          </a:xfrm>
        </p:spPr>
        <p:txBody>
          <a:bodyPr anchor="t" anchorCtr="0"/>
          <a:lstStyle>
            <a:lvl1pPr marL="0" indent="0" algn="ctr">
              <a:buNone/>
              <a:defRPr sz="2400"/>
            </a:lvl1pPr>
            <a:lvl2pPr>
              <a:defRPr sz="2000"/>
            </a:lvl2pPr>
            <a:lvl3pPr>
              <a:defRPr sz="18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852038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DO NOT USE">
    <p:bg>
      <p:bgPr>
        <a:solidFill>
          <a:schemeClr val="accent5"/>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AED08D-D489-4C23-BFE9-9C4A6A94C4DA}"/>
              </a:ext>
            </a:extLst>
          </p:cNvPr>
          <p:cNvSpPr txBox="1"/>
          <p:nvPr userDrawn="1"/>
        </p:nvSpPr>
        <p:spPr>
          <a:xfrm>
            <a:off x="1130388" y="721895"/>
            <a:ext cx="9828558" cy="4880008"/>
          </a:xfrm>
          <a:prstGeom prst="rect">
            <a:avLst/>
          </a:prstGeom>
          <a:noFill/>
        </p:spPr>
        <p:txBody>
          <a:bodyPr wrap="square" lIns="0" tIns="0" rIns="0" bIns="0" rtlCol="0" anchor="ctr">
            <a:noAutofit/>
          </a:bodyPr>
          <a:lstStyle/>
          <a:p>
            <a:pPr algn="ctr">
              <a:lnSpc>
                <a:spcPct val="90000"/>
              </a:lnSpc>
              <a:spcBef>
                <a:spcPts val="4200"/>
              </a:spcBef>
            </a:pPr>
            <a:r>
              <a:rPr lang="en-US" sz="5398" spc="300">
                <a:solidFill>
                  <a:schemeClr val="tx1"/>
                </a:solidFill>
                <a:latin typeface="Century Gothic" panose="020B0502020202020204" pitchFamily="34" charset="0"/>
              </a:rPr>
              <a:t>DO NOT USE </a:t>
            </a:r>
          </a:p>
          <a:p>
            <a:pPr algn="ctr">
              <a:lnSpc>
                <a:spcPct val="90000"/>
              </a:lnSpc>
              <a:spcBef>
                <a:spcPts val="4200"/>
              </a:spcBef>
            </a:pPr>
            <a:r>
              <a:rPr lang="en-US" sz="5398" spc="300">
                <a:solidFill>
                  <a:schemeClr val="tx1"/>
                </a:solidFill>
                <a:latin typeface="Century Gothic" panose="020B0502020202020204" pitchFamily="34" charset="0"/>
              </a:rPr>
              <a:t>ALL LAYOUTS PAST THIS ARE NOT PART OF THE TEMPLATE</a:t>
            </a:r>
          </a:p>
        </p:txBody>
      </p:sp>
    </p:spTree>
    <p:extLst>
      <p:ext uri="{BB962C8B-B14F-4D97-AF65-F5344CB8AC3E}">
        <p14:creationId xmlns:p14="http://schemas.microsoft.com/office/powerpoint/2010/main" val="33036549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Customer Story">
    <p:spTree>
      <p:nvGrpSpPr>
        <p:cNvPr id="1" name=""/>
        <p:cNvGrpSpPr/>
        <p:nvPr/>
      </p:nvGrpSpPr>
      <p:grpSpPr>
        <a:xfrm>
          <a:off x="0" y="0"/>
          <a:ext cx="0" cy="0"/>
          <a:chOff x="0" y="0"/>
          <a:chExt cx="0" cy="0"/>
        </a:xfrm>
      </p:grpSpPr>
      <p:sp>
        <p:nvSpPr>
          <p:cNvPr id="16" name="Black footer bar">
            <a:extLst>
              <a:ext uri="{FF2B5EF4-FFF2-40B4-BE49-F238E27FC236}">
                <a16:creationId xmlns:a16="http://schemas.microsoft.com/office/drawing/2014/main" id="{57EADD9F-2882-5442-92F6-AAA5DB54481B}"/>
              </a:ext>
            </a:extLst>
          </p:cNvPr>
          <p:cNvSpPr/>
          <p:nvPr/>
        </p:nvSpPr>
        <p:spPr>
          <a:xfrm>
            <a:off x="1523" y="2431648"/>
            <a:ext cx="12188952" cy="400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762788" y="677684"/>
            <a:ext cx="7818120" cy="772205"/>
          </a:xfrm>
        </p:spPr>
        <p:txBody>
          <a:bodyPr anchor="t" anchorCtr="0"/>
          <a:lstStyle/>
          <a:p>
            <a:r>
              <a:rPr lang="en-US"/>
              <a:t>Click to edit Master title style</a:t>
            </a:r>
          </a:p>
        </p:txBody>
      </p:sp>
      <p:cxnSp>
        <p:nvCxnSpPr>
          <p:cNvPr id="10" name="Straight Connector 9">
            <a:extLst>
              <a:ext uri="{FF2B5EF4-FFF2-40B4-BE49-F238E27FC236}">
                <a16:creationId xmlns:a16="http://schemas.microsoft.com/office/drawing/2014/main" id="{8B3F27FB-ED5C-BE49-BA51-2CD777433EF3}"/>
              </a:ext>
            </a:extLst>
          </p:cNvPr>
          <p:cNvCxnSpPr>
            <a:cxnSpLocks/>
          </p:cNvCxnSpPr>
          <p:nvPr/>
        </p:nvCxnSpPr>
        <p:spPr bwMode="auto">
          <a:xfrm>
            <a:off x="2645084" y="371596"/>
            <a:ext cx="0" cy="1181035"/>
          </a:xfrm>
          <a:prstGeom prst="line">
            <a:avLst/>
          </a:prstGeom>
          <a:solidFill>
            <a:schemeClr val="accent2"/>
          </a:solidFill>
          <a:ln w="12700" cap="sq" cmpd="sng" algn="ctr">
            <a:solidFill>
              <a:schemeClr val="tx1"/>
            </a:solidFill>
            <a:prstDash val="solid"/>
            <a:round/>
            <a:headEnd type="none" w="med" len="med"/>
            <a:tailEnd type="none" w="med" len="med"/>
          </a:ln>
          <a:effectLst/>
        </p:spPr>
      </p:cxnSp>
      <p:sp>
        <p:nvSpPr>
          <p:cNvPr id="11" name="TextBox 10">
            <a:extLst>
              <a:ext uri="{FF2B5EF4-FFF2-40B4-BE49-F238E27FC236}">
                <a16:creationId xmlns:a16="http://schemas.microsoft.com/office/drawing/2014/main" id="{E0B86D15-ADD4-0D4F-B09F-5668004D22A5}"/>
              </a:ext>
            </a:extLst>
          </p:cNvPr>
          <p:cNvSpPr txBox="1"/>
          <p:nvPr/>
        </p:nvSpPr>
        <p:spPr bwMode="auto">
          <a:xfrm>
            <a:off x="2765151" y="351423"/>
            <a:ext cx="3484951" cy="333482"/>
          </a:xfrm>
          <a:prstGeom prst="rect">
            <a:avLst/>
          </a:prstGeom>
          <a:noFill/>
          <a:ln w="12700" cap="sq" algn="ctr">
            <a:noFill/>
            <a:miter lim="800000"/>
            <a:headEnd/>
            <a:tailEnd/>
          </a:ln>
          <a:effectLst/>
        </p:spPr>
        <p:txBody>
          <a:bodyPr wrap="square" rtlCol="0" anchor="b" anchorCtr="0">
            <a:noAutofit/>
          </a:bodyPr>
          <a:lstStyle/>
          <a:p>
            <a:pPr algn="l">
              <a:lnSpc>
                <a:spcPct val="95000"/>
              </a:lnSpc>
              <a:spcBef>
                <a:spcPts val="0"/>
              </a:spcBef>
              <a:spcAft>
                <a:spcPts val="1200"/>
              </a:spcAft>
            </a:pPr>
            <a:r>
              <a:rPr lang="en-US" sz="1500">
                <a:solidFill>
                  <a:schemeClr val="tx2"/>
                </a:solidFill>
                <a:latin typeface="+mn-lt"/>
              </a:rPr>
              <a:t>CUSTOMER STORY:</a:t>
            </a:r>
          </a:p>
        </p:txBody>
      </p:sp>
      <p:sp>
        <p:nvSpPr>
          <p:cNvPr id="23" name="Content Placeholder 22">
            <a:extLst>
              <a:ext uri="{FF2B5EF4-FFF2-40B4-BE49-F238E27FC236}">
                <a16:creationId xmlns:a16="http://schemas.microsoft.com/office/drawing/2014/main" id="{55441CAF-8C3B-1E44-BEB7-C4BB72AD0EBF}"/>
              </a:ext>
            </a:extLst>
          </p:cNvPr>
          <p:cNvSpPr>
            <a:spLocks noGrp="1"/>
          </p:cNvSpPr>
          <p:nvPr>
            <p:ph sz="quarter" idx="13" hasCustomPrompt="1"/>
          </p:nvPr>
        </p:nvSpPr>
        <p:spPr>
          <a:xfrm>
            <a:off x="457199" y="351423"/>
            <a:ext cx="2067817" cy="1262359"/>
          </a:xfrm>
        </p:spPr>
        <p:txBody>
          <a:bodyPr lIns="0" tIns="0" rIns="0" bIns="0" anchor="t" anchorCtr="0"/>
          <a:lstStyle>
            <a:lvl1pPr marL="0" indent="0" algn="l">
              <a:buNone/>
              <a:defRPr sz="1400"/>
            </a:lvl1pPr>
          </a:lstStyle>
          <a:p>
            <a:pPr lvl="0"/>
            <a:r>
              <a:rPr lang="en-US"/>
              <a:t>Company Logo</a:t>
            </a:r>
          </a:p>
        </p:txBody>
      </p:sp>
      <p:sp>
        <p:nvSpPr>
          <p:cNvPr id="14" name="Content Placeholder 2">
            <a:extLst>
              <a:ext uri="{FF2B5EF4-FFF2-40B4-BE49-F238E27FC236}">
                <a16:creationId xmlns:a16="http://schemas.microsoft.com/office/drawing/2014/main" id="{878CD27B-42C8-D048-953C-2DB3E8899256}"/>
              </a:ext>
            </a:extLst>
          </p:cNvPr>
          <p:cNvSpPr>
            <a:spLocks noGrp="1"/>
          </p:cNvSpPr>
          <p:nvPr>
            <p:ph idx="1"/>
          </p:nvPr>
        </p:nvSpPr>
        <p:spPr bwMode="gray">
          <a:xfrm>
            <a:off x="457199"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0" name="Content Placeholder 2">
            <a:extLst>
              <a:ext uri="{FF2B5EF4-FFF2-40B4-BE49-F238E27FC236}">
                <a16:creationId xmlns:a16="http://schemas.microsoft.com/office/drawing/2014/main" id="{72E1C8BC-ECBF-4249-8D03-EC68B5FF5CED}"/>
              </a:ext>
            </a:extLst>
          </p:cNvPr>
          <p:cNvSpPr>
            <a:spLocks noGrp="1"/>
          </p:cNvSpPr>
          <p:nvPr>
            <p:ph idx="19"/>
          </p:nvPr>
        </p:nvSpPr>
        <p:spPr bwMode="gray">
          <a:xfrm>
            <a:off x="3375772"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2" name="Content Placeholder 2">
            <a:extLst>
              <a:ext uri="{FF2B5EF4-FFF2-40B4-BE49-F238E27FC236}">
                <a16:creationId xmlns:a16="http://schemas.microsoft.com/office/drawing/2014/main" id="{18E7246A-FEA1-DA42-B054-DF742179F03A}"/>
              </a:ext>
            </a:extLst>
          </p:cNvPr>
          <p:cNvSpPr>
            <a:spLocks noGrp="1"/>
          </p:cNvSpPr>
          <p:nvPr>
            <p:ph idx="20"/>
          </p:nvPr>
        </p:nvSpPr>
        <p:spPr bwMode="gray">
          <a:xfrm>
            <a:off x="6277906"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3" name="Content Placeholder 2">
            <a:extLst>
              <a:ext uri="{FF2B5EF4-FFF2-40B4-BE49-F238E27FC236}">
                <a16:creationId xmlns:a16="http://schemas.microsoft.com/office/drawing/2014/main" id="{46B10317-CC01-D84E-A066-404A9EC1722A}"/>
              </a:ext>
            </a:extLst>
          </p:cNvPr>
          <p:cNvSpPr>
            <a:spLocks noGrp="1"/>
          </p:cNvSpPr>
          <p:nvPr>
            <p:ph idx="21"/>
          </p:nvPr>
        </p:nvSpPr>
        <p:spPr bwMode="gray">
          <a:xfrm>
            <a:off x="9171307" y="3617768"/>
            <a:ext cx="2560319" cy="2796791"/>
          </a:xfrm>
        </p:spPr>
        <p:txBody>
          <a:bodyPr/>
          <a:lstStyle>
            <a:lvl1pPr marL="285750" marR="0" indent="-285750" algn="l" defTabSz="914400" rtl="0" eaLnBrk="1" fontAlgn="base" latinLnBrk="0" hangingPunct="1">
              <a:lnSpc>
                <a:spcPct val="95000"/>
              </a:lnSpc>
              <a:spcBef>
                <a:spcPts val="1200"/>
              </a:spcBef>
              <a:spcAft>
                <a:spcPct val="0"/>
              </a:spcAft>
              <a:buClr>
                <a:srgbClr val="F20075"/>
              </a:buClr>
              <a:buSzTx/>
              <a:buFontTx/>
              <a:buChar char="•"/>
              <a:tabLst/>
              <a:defRPr sz="1400">
                <a:solidFill>
                  <a:schemeClr val="bg1"/>
                </a:solidFill>
              </a:defRPr>
            </a:lvl1pPr>
            <a:lvl2pPr marL="685800" marR="0" indent="-285750" algn="l" defTabSz="914400" rtl="0" eaLnBrk="1" fontAlgn="base" latinLnBrk="0" hangingPunct="1">
              <a:lnSpc>
                <a:spcPct val="95000"/>
              </a:lnSpc>
              <a:spcBef>
                <a:spcPct val="25000"/>
              </a:spcBef>
              <a:spcAft>
                <a:spcPct val="0"/>
              </a:spcAft>
              <a:buClr>
                <a:srgbClr val="F20075"/>
              </a:buClr>
              <a:buSzTx/>
              <a:buFontTx/>
              <a:buChar char="–"/>
              <a:tabLst/>
              <a:defRPr sz="1400">
                <a:solidFill>
                  <a:schemeClr val="bg1"/>
                </a:solidFill>
              </a:defRPr>
            </a:lvl2pPr>
            <a:lvl3pPr marL="800100" indent="0">
              <a:buNone/>
              <a:defRPr sz="1600"/>
            </a:lvl3pPr>
            <a:lvl4pPr marL="1143000" indent="0">
              <a:buNone/>
              <a:defRPr sz="1600"/>
            </a:lvl4pPr>
            <a:lvl5pPr marL="1543050" indent="0">
              <a:buNone/>
              <a:defRPr sz="1600"/>
            </a:lvl5pPr>
          </a:lstStyle>
          <a:p>
            <a:pPr lvl="0"/>
            <a:r>
              <a:rPr lang="en-US"/>
              <a:t>Click to edit Master text styles</a:t>
            </a:r>
          </a:p>
          <a:p>
            <a:pPr lvl="1"/>
            <a:r>
              <a:rPr lang="en-US"/>
              <a:t>Second level</a:t>
            </a:r>
          </a:p>
        </p:txBody>
      </p:sp>
      <p:sp>
        <p:nvSpPr>
          <p:cNvPr id="34" name="Text Placeholder 2">
            <a:extLst>
              <a:ext uri="{FF2B5EF4-FFF2-40B4-BE49-F238E27FC236}">
                <a16:creationId xmlns:a16="http://schemas.microsoft.com/office/drawing/2014/main" id="{A322DDA6-132A-2143-8ED6-E02A00C2A8FB}"/>
              </a:ext>
            </a:extLst>
          </p:cNvPr>
          <p:cNvSpPr>
            <a:spLocks noGrp="1"/>
          </p:cNvSpPr>
          <p:nvPr>
            <p:ph type="body" idx="11" hasCustomPrompt="1"/>
          </p:nvPr>
        </p:nvSpPr>
        <p:spPr bwMode="gray">
          <a:xfrm>
            <a:off x="457199"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5" name="Text Placeholder 2">
            <a:extLst>
              <a:ext uri="{FF2B5EF4-FFF2-40B4-BE49-F238E27FC236}">
                <a16:creationId xmlns:a16="http://schemas.microsoft.com/office/drawing/2014/main" id="{BA245608-89CF-5749-9C14-AF6A4169C8AB}"/>
              </a:ext>
            </a:extLst>
          </p:cNvPr>
          <p:cNvSpPr>
            <a:spLocks noGrp="1"/>
          </p:cNvSpPr>
          <p:nvPr>
            <p:ph type="body" idx="22" hasCustomPrompt="1"/>
          </p:nvPr>
        </p:nvSpPr>
        <p:spPr bwMode="gray">
          <a:xfrm>
            <a:off x="3375772"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6" name="Text Placeholder 2">
            <a:extLst>
              <a:ext uri="{FF2B5EF4-FFF2-40B4-BE49-F238E27FC236}">
                <a16:creationId xmlns:a16="http://schemas.microsoft.com/office/drawing/2014/main" id="{2DEF2A31-8013-054B-9530-62579EEEA5C7}"/>
              </a:ext>
            </a:extLst>
          </p:cNvPr>
          <p:cNvSpPr>
            <a:spLocks noGrp="1"/>
          </p:cNvSpPr>
          <p:nvPr>
            <p:ph type="body" idx="23" hasCustomPrompt="1"/>
          </p:nvPr>
        </p:nvSpPr>
        <p:spPr bwMode="gray">
          <a:xfrm>
            <a:off x="6277906"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sp>
        <p:nvSpPr>
          <p:cNvPr id="37" name="Text Placeholder 2">
            <a:extLst>
              <a:ext uri="{FF2B5EF4-FFF2-40B4-BE49-F238E27FC236}">
                <a16:creationId xmlns:a16="http://schemas.microsoft.com/office/drawing/2014/main" id="{5B1AB5B3-BEA1-3945-913A-55E759ED00D9}"/>
              </a:ext>
            </a:extLst>
          </p:cNvPr>
          <p:cNvSpPr>
            <a:spLocks noGrp="1"/>
          </p:cNvSpPr>
          <p:nvPr>
            <p:ph type="body" idx="24" hasCustomPrompt="1"/>
          </p:nvPr>
        </p:nvSpPr>
        <p:spPr bwMode="gray">
          <a:xfrm>
            <a:off x="9171307" y="3105531"/>
            <a:ext cx="2560319" cy="480810"/>
          </a:xfrm>
        </p:spPr>
        <p:txBody>
          <a:bodyPr anchor="t" anchorCtr="0"/>
          <a:lstStyle>
            <a:lvl1pPr marL="0" indent="0" algn="ctr">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text</a:t>
            </a:r>
          </a:p>
        </p:txBody>
      </p:sp>
      <p:grpSp>
        <p:nvGrpSpPr>
          <p:cNvPr id="56" name="Group 55">
            <a:extLst>
              <a:ext uri="{FF2B5EF4-FFF2-40B4-BE49-F238E27FC236}">
                <a16:creationId xmlns:a16="http://schemas.microsoft.com/office/drawing/2014/main" id="{18243B77-E8A0-4845-89BF-F886367E6243}"/>
              </a:ext>
            </a:extLst>
          </p:cNvPr>
          <p:cNvGrpSpPr/>
          <p:nvPr/>
        </p:nvGrpSpPr>
        <p:grpSpPr>
          <a:xfrm>
            <a:off x="7076206" y="1906719"/>
            <a:ext cx="966467" cy="966467"/>
            <a:chOff x="7059769" y="1806129"/>
            <a:chExt cx="996593" cy="996593"/>
          </a:xfrm>
        </p:grpSpPr>
        <p:sp>
          <p:nvSpPr>
            <p:cNvPr id="24" name="Oval 23">
              <a:extLst>
                <a:ext uri="{FF2B5EF4-FFF2-40B4-BE49-F238E27FC236}">
                  <a16:creationId xmlns:a16="http://schemas.microsoft.com/office/drawing/2014/main" id="{8C1891CA-4E7D-A640-8F12-2CE2BF519C06}"/>
                </a:ext>
              </a:extLst>
            </p:cNvPr>
            <p:cNvSpPr/>
            <p:nvPr/>
          </p:nvSpPr>
          <p:spPr bwMode="auto">
            <a:xfrm>
              <a:off x="7059769"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1" name="Graphic 40">
              <a:extLst>
                <a:ext uri="{FF2B5EF4-FFF2-40B4-BE49-F238E27FC236}">
                  <a16:creationId xmlns:a16="http://schemas.microsoft.com/office/drawing/2014/main" id="{80B5AE29-584E-5246-B640-D9B7CC446E3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61076" y="1993389"/>
              <a:ext cx="393978" cy="622072"/>
            </a:xfrm>
            <a:prstGeom prst="rect">
              <a:avLst/>
            </a:prstGeom>
          </p:spPr>
        </p:pic>
      </p:grpSp>
      <p:grpSp>
        <p:nvGrpSpPr>
          <p:cNvPr id="57" name="Group 56">
            <a:extLst>
              <a:ext uri="{FF2B5EF4-FFF2-40B4-BE49-F238E27FC236}">
                <a16:creationId xmlns:a16="http://schemas.microsoft.com/office/drawing/2014/main" id="{DC331F8E-97B3-C742-98D1-9A2097B62DDB}"/>
              </a:ext>
            </a:extLst>
          </p:cNvPr>
          <p:cNvGrpSpPr/>
          <p:nvPr/>
        </p:nvGrpSpPr>
        <p:grpSpPr>
          <a:xfrm>
            <a:off x="9968232" y="1905325"/>
            <a:ext cx="966467" cy="966467"/>
            <a:chOff x="9953170" y="1806129"/>
            <a:chExt cx="996593" cy="996593"/>
          </a:xfrm>
        </p:grpSpPr>
        <p:sp>
          <p:nvSpPr>
            <p:cNvPr id="28" name="Oval 27">
              <a:extLst>
                <a:ext uri="{FF2B5EF4-FFF2-40B4-BE49-F238E27FC236}">
                  <a16:creationId xmlns:a16="http://schemas.microsoft.com/office/drawing/2014/main" id="{3C6E31B9-470F-3F49-BF8F-98A04708C0D6}"/>
                </a:ext>
              </a:extLst>
            </p:cNvPr>
            <p:cNvSpPr/>
            <p:nvPr/>
          </p:nvSpPr>
          <p:spPr bwMode="auto">
            <a:xfrm>
              <a:off x="9953170"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3" name="Graphic 42">
              <a:extLst>
                <a:ext uri="{FF2B5EF4-FFF2-40B4-BE49-F238E27FC236}">
                  <a16:creationId xmlns:a16="http://schemas.microsoft.com/office/drawing/2014/main" id="{8DC2C219-20D9-4F44-A294-8639760B503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92667" y="1951517"/>
              <a:ext cx="517598" cy="705816"/>
            </a:xfrm>
            <a:prstGeom prst="rect">
              <a:avLst/>
            </a:prstGeom>
          </p:spPr>
        </p:pic>
      </p:grpSp>
      <p:grpSp>
        <p:nvGrpSpPr>
          <p:cNvPr id="54" name="Group 53">
            <a:extLst>
              <a:ext uri="{FF2B5EF4-FFF2-40B4-BE49-F238E27FC236}">
                <a16:creationId xmlns:a16="http://schemas.microsoft.com/office/drawing/2014/main" id="{A93C1ECE-FF15-BD47-8317-68B20B436773}"/>
              </a:ext>
            </a:extLst>
          </p:cNvPr>
          <p:cNvGrpSpPr/>
          <p:nvPr/>
        </p:nvGrpSpPr>
        <p:grpSpPr>
          <a:xfrm>
            <a:off x="1254124" y="1903390"/>
            <a:ext cx="966467" cy="966467"/>
            <a:chOff x="1239062" y="1806129"/>
            <a:chExt cx="996593" cy="996593"/>
          </a:xfrm>
        </p:grpSpPr>
        <p:sp>
          <p:nvSpPr>
            <p:cNvPr id="9" name="Oval 8">
              <a:extLst>
                <a:ext uri="{FF2B5EF4-FFF2-40B4-BE49-F238E27FC236}">
                  <a16:creationId xmlns:a16="http://schemas.microsoft.com/office/drawing/2014/main" id="{F86FD565-F629-8A4C-90F6-0FA9E4652243}"/>
                </a:ext>
              </a:extLst>
            </p:cNvPr>
            <p:cNvSpPr/>
            <p:nvPr/>
          </p:nvSpPr>
          <p:spPr bwMode="auto">
            <a:xfrm>
              <a:off x="1239062"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5" name="Graphic 44">
              <a:extLst>
                <a:ext uri="{FF2B5EF4-FFF2-40B4-BE49-F238E27FC236}">
                  <a16:creationId xmlns:a16="http://schemas.microsoft.com/office/drawing/2014/main" id="{DBE27F31-1DA7-6F48-BE4C-CF8750234B0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442820" y="2012581"/>
              <a:ext cx="583688" cy="583688"/>
            </a:xfrm>
            <a:prstGeom prst="rect">
              <a:avLst/>
            </a:prstGeom>
          </p:spPr>
        </p:pic>
      </p:grpSp>
      <p:grpSp>
        <p:nvGrpSpPr>
          <p:cNvPr id="55" name="Group 54">
            <a:extLst>
              <a:ext uri="{FF2B5EF4-FFF2-40B4-BE49-F238E27FC236}">
                <a16:creationId xmlns:a16="http://schemas.microsoft.com/office/drawing/2014/main" id="{33EDF30D-8974-AE40-900C-23064F7AFEC7}"/>
              </a:ext>
            </a:extLst>
          </p:cNvPr>
          <p:cNvGrpSpPr/>
          <p:nvPr/>
        </p:nvGrpSpPr>
        <p:grpSpPr>
          <a:xfrm>
            <a:off x="4172697" y="1904906"/>
            <a:ext cx="966467" cy="966467"/>
            <a:chOff x="4157635" y="1806129"/>
            <a:chExt cx="996593" cy="996593"/>
          </a:xfrm>
        </p:grpSpPr>
        <p:sp>
          <p:nvSpPr>
            <p:cNvPr id="20" name="Oval 19">
              <a:extLst>
                <a:ext uri="{FF2B5EF4-FFF2-40B4-BE49-F238E27FC236}">
                  <a16:creationId xmlns:a16="http://schemas.microsoft.com/office/drawing/2014/main" id="{36D70D28-7911-F14F-86CF-9B2FFF51529E}"/>
                </a:ext>
              </a:extLst>
            </p:cNvPr>
            <p:cNvSpPr/>
            <p:nvPr/>
          </p:nvSpPr>
          <p:spPr bwMode="auto">
            <a:xfrm>
              <a:off x="4157635"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9" name="Graphic 48">
              <a:extLst>
                <a:ext uri="{FF2B5EF4-FFF2-40B4-BE49-F238E27FC236}">
                  <a16:creationId xmlns:a16="http://schemas.microsoft.com/office/drawing/2014/main" id="{5F4A35E7-A72D-BD49-A677-BACB37AC1C3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44570" y="1951517"/>
              <a:ext cx="440096" cy="705816"/>
            </a:xfrm>
            <a:prstGeom prst="rect">
              <a:avLst/>
            </a:prstGeom>
          </p:spPr>
        </p:pic>
      </p:grpSp>
      <p:sp>
        <p:nvSpPr>
          <p:cNvPr id="59" name="Oval 58">
            <a:extLst>
              <a:ext uri="{FF2B5EF4-FFF2-40B4-BE49-F238E27FC236}">
                <a16:creationId xmlns:a16="http://schemas.microsoft.com/office/drawing/2014/main" id="{A728BA77-2966-5546-9A21-5A3FEA3DEEEF}"/>
              </a:ext>
            </a:extLst>
          </p:cNvPr>
          <p:cNvSpPr/>
          <p:nvPr/>
        </p:nvSpPr>
        <p:spPr>
          <a:xfrm>
            <a:off x="11166956" y="-233642"/>
            <a:ext cx="3175609" cy="3095932"/>
          </a:xfrm>
          <a:prstGeom prst="ellipse">
            <a:avLst/>
          </a:prstGeom>
          <a:noFill/>
          <a:ln>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892D6F41-17B6-7747-9030-AC862810386A}"/>
              </a:ext>
            </a:extLst>
          </p:cNvPr>
          <p:cNvSpPr/>
          <p:nvPr/>
        </p:nvSpPr>
        <p:spPr>
          <a:xfrm>
            <a:off x="10403657" y="-1021485"/>
            <a:ext cx="2054903" cy="2054903"/>
          </a:xfrm>
          <a:prstGeom prst="ellipse">
            <a:avLst/>
          </a:prstGeom>
          <a:noFill/>
          <a:ln w="12700">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NOTES">
            <a:extLst>
              <a:ext uri="{FF2B5EF4-FFF2-40B4-BE49-F238E27FC236}">
                <a16:creationId xmlns:a16="http://schemas.microsoft.com/office/drawing/2014/main" id="{C3DC97B7-2D19-4046-A6DA-B9AAA48D6E6C}"/>
              </a:ext>
            </a:extLst>
          </p:cNvPr>
          <p:cNvSpPr/>
          <p:nvPr/>
        </p:nvSpPr>
        <p:spPr bwMode="auto">
          <a:xfrm>
            <a:off x="-3011221" y="242867"/>
            <a:ext cx="2794817" cy="1444752"/>
          </a:xfrm>
          <a:prstGeom prst="rect">
            <a:avLst/>
          </a:prstGeom>
          <a:solidFill>
            <a:srgbClr val="FFFF00"/>
          </a:solidFill>
          <a:ln w="12700" cap="sq" algn="ctr">
            <a:noFill/>
            <a:miter lim="800000"/>
            <a:headEnd/>
            <a:tailEnd/>
          </a:ln>
          <a:effectLst/>
        </p:spPr>
        <p:txBody>
          <a:bodyPr wrap="square" lIns="91440" rIns="91440" rtlCol="0" anchor="ctr" anchorCtr="1"/>
          <a:lstStyle/>
          <a:p>
            <a:pPr algn="l">
              <a:spcBef>
                <a:spcPts val="1080"/>
              </a:spcBef>
            </a:pPr>
            <a:r>
              <a:rPr lang="en-US" sz="1600" b="0" i="0" u="none" strike="noStrike">
                <a:solidFill>
                  <a:srgbClr val="000000"/>
                </a:solidFill>
                <a:effectLst/>
                <a:latin typeface="+mn-lt"/>
              </a:rPr>
              <a:t>Right click the image and select “</a:t>
            </a:r>
            <a:r>
              <a:rPr lang="en-US" sz="1600" b="1" i="0" u="none" strike="noStrike">
                <a:solidFill>
                  <a:srgbClr val="000000"/>
                </a:solidFill>
                <a:effectLst/>
                <a:latin typeface="+mn-lt"/>
              </a:rPr>
              <a:t>Change Graphic &gt; From a File</a:t>
            </a:r>
            <a:r>
              <a:rPr lang="en-US" sz="1600" b="0" i="0" u="none" strike="noStrike">
                <a:solidFill>
                  <a:srgbClr val="000000"/>
                </a:solidFill>
                <a:effectLst/>
                <a:latin typeface="+mn-lt"/>
              </a:rPr>
              <a:t>” to add company logo. Then adjust size to fit space.</a:t>
            </a:r>
            <a:endParaRPr lang="en-US" sz="1600" b="0">
              <a:solidFill>
                <a:schemeClr val="tx1"/>
              </a:solidFill>
              <a:latin typeface="+mn-lt"/>
            </a:endParaRPr>
          </a:p>
        </p:txBody>
      </p:sp>
      <p:sp>
        <p:nvSpPr>
          <p:cNvPr id="38" name="Black footer bar">
            <a:extLst>
              <a:ext uri="{FF2B5EF4-FFF2-40B4-BE49-F238E27FC236}">
                <a16:creationId xmlns:a16="http://schemas.microsoft.com/office/drawing/2014/main" id="{36D3FC7F-BCC0-E843-B816-AE9C91F5E5C7}"/>
              </a:ext>
            </a:extLst>
          </p:cNvPr>
          <p:cNvSpPr/>
          <p:nvPr userDrawn="1"/>
        </p:nvSpPr>
        <p:spPr>
          <a:xfrm>
            <a:off x="1523" y="2431648"/>
            <a:ext cx="12188952" cy="400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B048AF9A-3131-C24E-890B-94705BEFB0B6}"/>
              </a:ext>
            </a:extLst>
          </p:cNvPr>
          <p:cNvCxnSpPr>
            <a:cxnSpLocks/>
          </p:cNvCxnSpPr>
          <p:nvPr userDrawn="1"/>
        </p:nvCxnSpPr>
        <p:spPr bwMode="auto">
          <a:xfrm>
            <a:off x="2645084" y="371596"/>
            <a:ext cx="0" cy="1181035"/>
          </a:xfrm>
          <a:prstGeom prst="line">
            <a:avLst/>
          </a:prstGeom>
          <a:solidFill>
            <a:schemeClr val="accent2"/>
          </a:solidFill>
          <a:ln w="12700" cap="sq" cmpd="sng" algn="ctr">
            <a:solidFill>
              <a:schemeClr val="tx1"/>
            </a:solidFill>
            <a:prstDash val="solid"/>
            <a:round/>
            <a:headEnd type="none" w="med" len="med"/>
            <a:tailEnd type="none" w="med" len="med"/>
          </a:ln>
          <a:effectLst/>
        </p:spPr>
      </p:cxnSp>
      <p:sp>
        <p:nvSpPr>
          <p:cNvPr id="40" name="TextBox 39">
            <a:extLst>
              <a:ext uri="{FF2B5EF4-FFF2-40B4-BE49-F238E27FC236}">
                <a16:creationId xmlns:a16="http://schemas.microsoft.com/office/drawing/2014/main" id="{39E1ED29-2853-A34C-B742-1B91AEB78D6C}"/>
              </a:ext>
            </a:extLst>
          </p:cNvPr>
          <p:cNvSpPr txBox="1"/>
          <p:nvPr userDrawn="1"/>
        </p:nvSpPr>
        <p:spPr bwMode="auto">
          <a:xfrm>
            <a:off x="2765151" y="351423"/>
            <a:ext cx="3484951" cy="333482"/>
          </a:xfrm>
          <a:prstGeom prst="rect">
            <a:avLst/>
          </a:prstGeom>
          <a:noFill/>
          <a:ln w="12700" cap="sq" algn="ctr">
            <a:noFill/>
            <a:miter lim="800000"/>
            <a:headEnd/>
            <a:tailEnd/>
          </a:ln>
          <a:effectLst/>
        </p:spPr>
        <p:txBody>
          <a:bodyPr wrap="square" rtlCol="0" anchor="b" anchorCtr="0">
            <a:noAutofit/>
          </a:bodyPr>
          <a:lstStyle/>
          <a:p>
            <a:pPr algn="l">
              <a:lnSpc>
                <a:spcPct val="95000"/>
              </a:lnSpc>
              <a:spcBef>
                <a:spcPts val="0"/>
              </a:spcBef>
              <a:spcAft>
                <a:spcPts val="1200"/>
              </a:spcAft>
            </a:pPr>
            <a:r>
              <a:rPr lang="en-US" sz="1500">
                <a:solidFill>
                  <a:schemeClr val="tx2"/>
                </a:solidFill>
                <a:latin typeface="+mn-lt"/>
              </a:rPr>
              <a:t>CUSTOMER STORY:</a:t>
            </a:r>
          </a:p>
        </p:txBody>
      </p:sp>
      <p:grpSp>
        <p:nvGrpSpPr>
          <p:cNvPr id="42" name="Group 41">
            <a:extLst>
              <a:ext uri="{FF2B5EF4-FFF2-40B4-BE49-F238E27FC236}">
                <a16:creationId xmlns:a16="http://schemas.microsoft.com/office/drawing/2014/main" id="{5A3A1384-CEE8-EE4F-9965-2256F5644E01}"/>
              </a:ext>
            </a:extLst>
          </p:cNvPr>
          <p:cNvGrpSpPr/>
          <p:nvPr userDrawn="1"/>
        </p:nvGrpSpPr>
        <p:grpSpPr>
          <a:xfrm>
            <a:off x="7076206" y="1906719"/>
            <a:ext cx="966467" cy="966467"/>
            <a:chOff x="7059769" y="1806129"/>
            <a:chExt cx="996593" cy="996593"/>
          </a:xfrm>
        </p:grpSpPr>
        <p:sp>
          <p:nvSpPr>
            <p:cNvPr id="44" name="Oval 43">
              <a:extLst>
                <a:ext uri="{FF2B5EF4-FFF2-40B4-BE49-F238E27FC236}">
                  <a16:creationId xmlns:a16="http://schemas.microsoft.com/office/drawing/2014/main" id="{81A62B7D-AD72-FC40-81B8-75D36BB15B2B}"/>
                </a:ext>
              </a:extLst>
            </p:cNvPr>
            <p:cNvSpPr/>
            <p:nvPr userDrawn="1"/>
          </p:nvSpPr>
          <p:spPr bwMode="auto">
            <a:xfrm>
              <a:off x="7059769"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46" name="Graphic 45">
              <a:extLst>
                <a:ext uri="{FF2B5EF4-FFF2-40B4-BE49-F238E27FC236}">
                  <a16:creationId xmlns:a16="http://schemas.microsoft.com/office/drawing/2014/main" id="{0150160E-9FCC-DF40-B437-4C9CC1644A3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361076" y="1993389"/>
              <a:ext cx="393978" cy="622072"/>
            </a:xfrm>
            <a:prstGeom prst="rect">
              <a:avLst/>
            </a:prstGeom>
          </p:spPr>
        </p:pic>
      </p:grpSp>
      <p:grpSp>
        <p:nvGrpSpPr>
          <p:cNvPr id="47" name="Group 46">
            <a:extLst>
              <a:ext uri="{FF2B5EF4-FFF2-40B4-BE49-F238E27FC236}">
                <a16:creationId xmlns:a16="http://schemas.microsoft.com/office/drawing/2014/main" id="{95557CEA-B830-434F-902D-6CB8A0B88FCF}"/>
              </a:ext>
            </a:extLst>
          </p:cNvPr>
          <p:cNvGrpSpPr/>
          <p:nvPr userDrawn="1"/>
        </p:nvGrpSpPr>
        <p:grpSpPr>
          <a:xfrm>
            <a:off x="9968232" y="1905325"/>
            <a:ext cx="966467" cy="966467"/>
            <a:chOff x="9953170" y="1806129"/>
            <a:chExt cx="996593" cy="996593"/>
          </a:xfrm>
        </p:grpSpPr>
        <p:sp>
          <p:nvSpPr>
            <p:cNvPr id="48" name="Oval 47">
              <a:extLst>
                <a:ext uri="{FF2B5EF4-FFF2-40B4-BE49-F238E27FC236}">
                  <a16:creationId xmlns:a16="http://schemas.microsoft.com/office/drawing/2014/main" id="{E855BEDF-1F8D-9749-809D-F3F5ABBCF78E}"/>
                </a:ext>
              </a:extLst>
            </p:cNvPr>
            <p:cNvSpPr/>
            <p:nvPr userDrawn="1"/>
          </p:nvSpPr>
          <p:spPr bwMode="auto">
            <a:xfrm>
              <a:off x="9953170"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50" name="Graphic 49">
              <a:extLst>
                <a:ext uri="{FF2B5EF4-FFF2-40B4-BE49-F238E27FC236}">
                  <a16:creationId xmlns:a16="http://schemas.microsoft.com/office/drawing/2014/main" id="{794D3F6B-2857-3A4D-853A-31F5F23461FC}"/>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0192667" y="1951517"/>
              <a:ext cx="517598" cy="705816"/>
            </a:xfrm>
            <a:prstGeom prst="rect">
              <a:avLst/>
            </a:prstGeom>
          </p:spPr>
        </p:pic>
      </p:grpSp>
      <p:grpSp>
        <p:nvGrpSpPr>
          <p:cNvPr id="51" name="Group 50">
            <a:extLst>
              <a:ext uri="{FF2B5EF4-FFF2-40B4-BE49-F238E27FC236}">
                <a16:creationId xmlns:a16="http://schemas.microsoft.com/office/drawing/2014/main" id="{D50A237C-D8CD-184F-82D4-997F5C47070B}"/>
              </a:ext>
            </a:extLst>
          </p:cNvPr>
          <p:cNvGrpSpPr/>
          <p:nvPr userDrawn="1"/>
        </p:nvGrpSpPr>
        <p:grpSpPr>
          <a:xfrm>
            <a:off x="1254124" y="1903390"/>
            <a:ext cx="966467" cy="966467"/>
            <a:chOff x="1239062" y="1806129"/>
            <a:chExt cx="996593" cy="996593"/>
          </a:xfrm>
        </p:grpSpPr>
        <p:sp>
          <p:nvSpPr>
            <p:cNvPr id="52" name="Oval 51">
              <a:extLst>
                <a:ext uri="{FF2B5EF4-FFF2-40B4-BE49-F238E27FC236}">
                  <a16:creationId xmlns:a16="http://schemas.microsoft.com/office/drawing/2014/main" id="{89E19D8D-5E31-DB4F-A767-8C14C59A3FA3}"/>
                </a:ext>
              </a:extLst>
            </p:cNvPr>
            <p:cNvSpPr/>
            <p:nvPr userDrawn="1"/>
          </p:nvSpPr>
          <p:spPr bwMode="auto">
            <a:xfrm>
              <a:off x="1239062"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53" name="Graphic 52">
              <a:extLst>
                <a:ext uri="{FF2B5EF4-FFF2-40B4-BE49-F238E27FC236}">
                  <a16:creationId xmlns:a16="http://schemas.microsoft.com/office/drawing/2014/main" id="{B8B904C9-F585-1A49-8492-C436F5855495}"/>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442820" y="2012581"/>
              <a:ext cx="583688" cy="583688"/>
            </a:xfrm>
            <a:prstGeom prst="rect">
              <a:avLst/>
            </a:prstGeom>
          </p:spPr>
        </p:pic>
      </p:grpSp>
      <p:grpSp>
        <p:nvGrpSpPr>
          <p:cNvPr id="58" name="Group 57">
            <a:extLst>
              <a:ext uri="{FF2B5EF4-FFF2-40B4-BE49-F238E27FC236}">
                <a16:creationId xmlns:a16="http://schemas.microsoft.com/office/drawing/2014/main" id="{517D1F49-A93E-F444-A52D-4938BBE64CC0}"/>
              </a:ext>
            </a:extLst>
          </p:cNvPr>
          <p:cNvGrpSpPr/>
          <p:nvPr userDrawn="1"/>
        </p:nvGrpSpPr>
        <p:grpSpPr>
          <a:xfrm>
            <a:off x="4172697" y="1904906"/>
            <a:ext cx="966467" cy="966467"/>
            <a:chOff x="4157635" y="1806129"/>
            <a:chExt cx="996593" cy="996593"/>
          </a:xfrm>
        </p:grpSpPr>
        <p:sp>
          <p:nvSpPr>
            <p:cNvPr id="61" name="Oval 60">
              <a:extLst>
                <a:ext uri="{FF2B5EF4-FFF2-40B4-BE49-F238E27FC236}">
                  <a16:creationId xmlns:a16="http://schemas.microsoft.com/office/drawing/2014/main" id="{CBFA1C76-8D32-6A4A-AFD0-B94BED684948}"/>
                </a:ext>
              </a:extLst>
            </p:cNvPr>
            <p:cNvSpPr/>
            <p:nvPr userDrawn="1"/>
          </p:nvSpPr>
          <p:spPr bwMode="auto">
            <a:xfrm>
              <a:off x="4157635" y="1806129"/>
              <a:ext cx="996593" cy="996593"/>
            </a:xfrm>
            <a:prstGeom prst="ellipse">
              <a:avLst/>
            </a:prstGeom>
            <a:gradFill>
              <a:gsLst>
                <a:gs pos="22000">
                  <a:schemeClr val="accent1"/>
                </a:gs>
                <a:gs pos="63000">
                  <a:srgbClr val="04CBE6"/>
                </a:gs>
                <a:gs pos="100000">
                  <a:schemeClr val="accent2"/>
                </a:gs>
              </a:gsLst>
              <a:lin ang="3000000" scaled="0"/>
            </a:gradFill>
            <a:ln w="12700" cap="sq" algn="ctr">
              <a:noFill/>
              <a:miter lim="800000"/>
              <a:headEnd/>
              <a:tailEnd/>
            </a:ln>
            <a:effectLst/>
          </p:spPr>
          <p:txBody>
            <a:bodyPr wrap="square" lIns="0" rIns="0" rtlCol="0" anchor="ctr" anchorCtr="1"/>
            <a:lstStyle/>
            <a:p>
              <a:pPr algn="l">
                <a:spcBef>
                  <a:spcPts val="1080"/>
                </a:spcBef>
              </a:pPr>
              <a:endParaRPr lang="en-US" sz="1600">
                <a:latin typeface="+mn-lt"/>
              </a:endParaRPr>
            </a:p>
          </p:txBody>
        </p:sp>
        <p:pic>
          <p:nvPicPr>
            <p:cNvPr id="62" name="Graphic 61">
              <a:extLst>
                <a:ext uri="{FF2B5EF4-FFF2-40B4-BE49-F238E27FC236}">
                  <a16:creationId xmlns:a16="http://schemas.microsoft.com/office/drawing/2014/main" id="{69928889-6563-6746-8C49-C8539A02CBC7}"/>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4444570" y="1951517"/>
              <a:ext cx="440096" cy="705816"/>
            </a:xfrm>
            <a:prstGeom prst="rect">
              <a:avLst/>
            </a:prstGeom>
          </p:spPr>
        </p:pic>
      </p:grpSp>
      <p:sp>
        <p:nvSpPr>
          <p:cNvPr id="63" name="Oval 62">
            <a:extLst>
              <a:ext uri="{FF2B5EF4-FFF2-40B4-BE49-F238E27FC236}">
                <a16:creationId xmlns:a16="http://schemas.microsoft.com/office/drawing/2014/main" id="{1A1DDCE1-21D1-8A42-8DAB-D77FC52084FA}"/>
              </a:ext>
            </a:extLst>
          </p:cNvPr>
          <p:cNvSpPr/>
          <p:nvPr userDrawn="1"/>
        </p:nvSpPr>
        <p:spPr>
          <a:xfrm>
            <a:off x="11166956" y="-233642"/>
            <a:ext cx="3175609" cy="3095932"/>
          </a:xfrm>
          <a:prstGeom prst="ellipse">
            <a:avLst/>
          </a:prstGeom>
          <a:noFill/>
          <a:ln>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2614B1FE-4B72-5347-80AA-245B8EE1D031}"/>
              </a:ext>
            </a:extLst>
          </p:cNvPr>
          <p:cNvSpPr/>
          <p:nvPr userDrawn="1"/>
        </p:nvSpPr>
        <p:spPr>
          <a:xfrm>
            <a:off x="10403657" y="-1021485"/>
            <a:ext cx="2054903" cy="2054903"/>
          </a:xfrm>
          <a:prstGeom prst="ellipse">
            <a:avLst/>
          </a:prstGeom>
          <a:noFill/>
          <a:ln w="12700">
            <a:solidFill>
              <a:schemeClr val="tx1">
                <a:lumMod val="75000"/>
                <a:lumOff val="25000"/>
                <a:alpha val="13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NOTES">
            <a:extLst>
              <a:ext uri="{FF2B5EF4-FFF2-40B4-BE49-F238E27FC236}">
                <a16:creationId xmlns:a16="http://schemas.microsoft.com/office/drawing/2014/main" id="{2B53B515-FE7B-C64A-BBB3-33CC6F4C67C6}"/>
              </a:ext>
            </a:extLst>
          </p:cNvPr>
          <p:cNvSpPr/>
          <p:nvPr userDrawn="1"/>
        </p:nvSpPr>
        <p:spPr bwMode="auto">
          <a:xfrm>
            <a:off x="-3011221" y="242867"/>
            <a:ext cx="2794817" cy="1444752"/>
          </a:xfrm>
          <a:prstGeom prst="rect">
            <a:avLst/>
          </a:prstGeom>
          <a:solidFill>
            <a:srgbClr val="FFFF00"/>
          </a:solidFill>
          <a:ln w="12700" cap="sq" algn="ctr">
            <a:noFill/>
            <a:miter lim="800000"/>
            <a:headEnd/>
            <a:tailEnd/>
          </a:ln>
          <a:effectLst/>
        </p:spPr>
        <p:txBody>
          <a:bodyPr wrap="square" lIns="91440" rIns="91440" rtlCol="0" anchor="ctr" anchorCtr="1"/>
          <a:lstStyle/>
          <a:p>
            <a:pPr algn="l">
              <a:spcBef>
                <a:spcPts val="1080"/>
              </a:spcBef>
            </a:pPr>
            <a:r>
              <a:rPr lang="en-US" sz="1600" b="0" i="0" u="none" strike="noStrike">
                <a:solidFill>
                  <a:srgbClr val="000000"/>
                </a:solidFill>
                <a:effectLst/>
                <a:latin typeface="+mn-lt"/>
              </a:rPr>
              <a:t>Right click the image and select “</a:t>
            </a:r>
            <a:r>
              <a:rPr lang="en-US" sz="1600" b="1" i="0" u="none" strike="noStrike">
                <a:solidFill>
                  <a:srgbClr val="000000"/>
                </a:solidFill>
                <a:effectLst/>
                <a:latin typeface="+mn-lt"/>
              </a:rPr>
              <a:t>Change Graphic &gt; From a File</a:t>
            </a:r>
            <a:r>
              <a:rPr lang="en-US" sz="1600" b="0" i="0" u="none" strike="noStrike">
                <a:solidFill>
                  <a:srgbClr val="000000"/>
                </a:solidFill>
                <a:effectLst/>
                <a:latin typeface="+mn-lt"/>
              </a:rPr>
              <a:t>” to add company logo. Then adjust size to fit space.</a:t>
            </a:r>
            <a:endParaRPr lang="en-US" sz="1600" b="0">
              <a:solidFill>
                <a:schemeClr val="tx1"/>
              </a:solidFill>
              <a:latin typeface="+mn-lt"/>
            </a:endParaRPr>
          </a:p>
        </p:txBody>
      </p:sp>
    </p:spTree>
    <p:extLst>
      <p:ext uri="{BB962C8B-B14F-4D97-AF65-F5344CB8AC3E}">
        <p14:creationId xmlns:p14="http://schemas.microsoft.com/office/powerpoint/2010/main" val="30431688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7594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41274019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with Subhead">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135" y="1828800"/>
            <a:ext cx="11276077" cy="43433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
        <p:nvSpPr>
          <p:cNvPr id="5" name="Text Placeholder 2">
            <a:extLst>
              <a:ext uri="{FF2B5EF4-FFF2-40B4-BE49-F238E27FC236}">
                <a16:creationId xmlns:a16="http://schemas.microsoft.com/office/drawing/2014/main" id="{1B48F103-34A6-B748-9895-8A93BAC8077B}"/>
              </a:ext>
            </a:extLst>
          </p:cNvPr>
          <p:cNvSpPr>
            <a:spLocks noGrp="1"/>
          </p:cNvSpPr>
          <p:nvPr>
            <p:ph type="body" idx="11"/>
          </p:nvPr>
        </p:nvSpPr>
        <p:spPr bwMode="gray">
          <a:xfrm>
            <a:off x="457136" y="1143000"/>
            <a:ext cx="11274552" cy="682627"/>
          </a:xfrm>
        </p:spPr>
        <p:txBody>
          <a:bodyPr anchor="t" anchorCtr="0"/>
          <a:lstStyle>
            <a:lvl1pPr marL="0" indent="0">
              <a:lnSpc>
                <a:spcPct val="95000"/>
              </a:lnSpc>
              <a:buNone/>
              <a:defRPr sz="1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42764220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Subhead Dark">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135" y="1828800"/>
            <a:ext cx="11276077" cy="434339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5" name="Text Placeholder 2">
            <a:extLst>
              <a:ext uri="{FF2B5EF4-FFF2-40B4-BE49-F238E27FC236}">
                <a16:creationId xmlns:a16="http://schemas.microsoft.com/office/drawing/2014/main" id="{1B48F103-34A6-B748-9895-8A93BAC8077B}"/>
              </a:ext>
            </a:extLst>
          </p:cNvPr>
          <p:cNvSpPr>
            <a:spLocks noGrp="1"/>
          </p:cNvSpPr>
          <p:nvPr>
            <p:ph type="body" idx="11"/>
          </p:nvPr>
        </p:nvSpPr>
        <p:spPr bwMode="gray">
          <a:xfrm>
            <a:off x="457136" y="1143000"/>
            <a:ext cx="11274552" cy="682627"/>
          </a:xfrm>
        </p:spPr>
        <p:txBody>
          <a:bodyPr anchor="t" anchorCtr="0"/>
          <a:lstStyle>
            <a:lvl1pPr marL="0" indent="0">
              <a:lnSpc>
                <a:spcPct val="95000"/>
              </a:lnSpc>
              <a:buNone/>
              <a:defRPr sz="16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13557628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115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bwMode="gray">
          <a:xfrm>
            <a:off x="457136" y="1371600"/>
            <a:ext cx="5486400" cy="4802189"/>
          </a:xfrm>
        </p:spPr>
        <p:txBody>
          <a:bodyPr/>
          <a:lstStyle>
            <a:lvl1pPr>
              <a:spcBef>
                <a:spcPts val="1200"/>
              </a:spcBef>
              <a:defRPr sz="2000"/>
            </a:lvl1pPr>
            <a:lvl2pPr>
              <a:spcBef>
                <a:spcPts val="600"/>
              </a:spcBef>
              <a:defRPr sz="1800"/>
            </a:lvl2pPr>
            <a:lvl3pPr>
              <a:spcBef>
                <a:spcPts val="600"/>
              </a:spcBef>
              <a:defRPr sz="1600"/>
            </a:lvl3pPr>
            <a:lvl4pPr marL="1371600" indent="-228600">
              <a:spcBef>
                <a:spcPts val="600"/>
              </a:spcBef>
              <a:defRPr sz="1400"/>
            </a:lvl4pPr>
            <a:lvl5pPr marL="1714500" indent="-228600">
              <a:spcBef>
                <a:spcPts val="600"/>
              </a:spcBef>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bwMode="gray">
          <a:xfrm>
            <a:off x="6246813" y="1371600"/>
            <a:ext cx="5486400" cy="4802189"/>
          </a:xfrm>
        </p:spPr>
        <p:txBody>
          <a:bodyPr/>
          <a:lstStyle>
            <a:lvl1pPr>
              <a:spcBef>
                <a:spcPts val="1200"/>
              </a:spcBef>
              <a:defRPr sz="2000"/>
            </a:lvl1pPr>
            <a:lvl2pPr>
              <a:spcBef>
                <a:spcPts val="600"/>
              </a:spcBef>
              <a:defRPr sz="1800"/>
            </a:lvl2pPr>
            <a:lvl3pPr>
              <a:spcBef>
                <a:spcPts val="600"/>
              </a:spcBef>
              <a:defRPr sz="1600"/>
            </a:lvl3pPr>
            <a:lvl4pPr marL="1371600" indent="-228600">
              <a:spcBef>
                <a:spcPts val="600"/>
              </a:spcBef>
              <a:defRPr sz="1400"/>
            </a:lvl4pPr>
            <a:lvl5pPr marL="1714500" indent="-228600">
              <a:spcBef>
                <a:spcPts val="600"/>
              </a:spcBef>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053838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65000"/>
            <a:lumOff val="35000"/>
          </a:schemeClr>
        </a:solidFill>
        <a:effectLst/>
      </p:bgPr>
    </p:bg>
    <p:spTree>
      <p:nvGrpSpPr>
        <p:cNvPr id="1" name=""/>
        <p:cNvGrpSpPr/>
        <p:nvPr/>
      </p:nvGrpSpPr>
      <p:grpSpPr>
        <a:xfrm>
          <a:off x="0" y="0"/>
          <a:ext cx="0" cy="0"/>
          <a:chOff x="0" y="0"/>
          <a:chExt cx="0" cy="0"/>
        </a:xfrm>
      </p:grpSpPr>
      <p:sp>
        <p:nvSpPr>
          <p:cNvPr id="10" name="Black footer bar">
            <a:extLst>
              <a:ext uri="{FF2B5EF4-FFF2-40B4-BE49-F238E27FC236}">
                <a16:creationId xmlns:a16="http://schemas.microsoft.com/office/drawing/2014/main" id="{F509CA61-E4C8-2E4B-9103-AE76E5A131C6}"/>
              </a:ext>
            </a:extLst>
          </p:cNvPr>
          <p:cNvSpPr/>
          <p:nvPr/>
        </p:nvSpPr>
        <p:spPr>
          <a:xfrm>
            <a:off x="0" y="6400800"/>
            <a:ext cx="12188952" cy="4571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3986" name="Rectangle 2"/>
          <p:cNvSpPr>
            <a:spLocks noGrp="1" noChangeArrowheads="1"/>
          </p:cNvSpPr>
          <p:nvPr>
            <p:ph type="title"/>
          </p:nvPr>
        </p:nvSpPr>
        <p:spPr bwMode="gray">
          <a:xfrm>
            <a:off x="457136" y="277494"/>
            <a:ext cx="11276077" cy="865506"/>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553987" name="Rectangle 3"/>
          <p:cNvSpPr>
            <a:spLocks noGrp="1" noChangeArrowheads="1"/>
          </p:cNvSpPr>
          <p:nvPr>
            <p:ph type="body" idx="1"/>
          </p:nvPr>
        </p:nvSpPr>
        <p:spPr bwMode="gray">
          <a:xfrm>
            <a:off x="457135" y="1371600"/>
            <a:ext cx="11276077" cy="480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53996" name="Text Box 12"/>
          <p:cNvSpPr txBox="1">
            <a:spLocks noChangeArrowheads="1"/>
          </p:cNvSpPr>
          <p:nvPr/>
        </p:nvSpPr>
        <p:spPr bwMode="gray">
          <a:xfrm>
            <a:off x="457137" y="6400800"/>
            <a:ext cx="3557080" cy="457200"/>
          </a:xfrm>
          <a:prstGeom prst="rect">
            <a:avLst/>
          </a:prstGeom>
          <a:noFill/>
          <a:ln w="9525" algn="ctr">
            <a:noFill/>
            <a:miter lim="800000"/>
            <a:headEnd/>
            <a:tailEnd/>
          </a:ln>
          <a:effectLst/>
        </p:spPr>
        <p:txBody>
          <a:bodyPr wrap="none" lIns="91440" tIns="45720" rIns="91440" bIns="45720" anchor="ctr"/>
          <a:lstStyle/>
          <a:p>
            <a:pPr algn="l" eaLnBrk="0" hangingPunct="0">
              <a:lnSpc>
                <a:spcPct val="100000"/>
              </a:lnSpc>
              <a:spcBef>
                <a:spcPct val="0"/>
              </a:spcBef>
            </a:pPr>
            <a:r>
              <a:rPr lang="en-US" sz="900">
                <a:solidFill>
                  <a:srgbClr val="808080"/>
                </a:solidFill>
                <a:latin typeface="+mn-lt"/>
                <a:cs typeface="Arial" charset="0"/>
              </a:rPr>
              <a:t>© Catchpoint  //  Proprietary + Confidential</a:t>
            </a:r>
          </a:p>
        </p:txBody>
      </p:sp>
      <p:sp>
        <p:nvSpPr>
          <p:cNvPr id="7" name="Rectangle 5"/>
          <p:cNvSpPr txBox="1">
            <a:spLocks noChangeArrowheads="1"/>
          </p:cNvSpPr>
          <p:nvPr/>
        </p:nvSpPr>
        <p:spPr bwMode="gray">
          <a:xfrm>
            <a:off x="1" y="6400800"/>
            <a:ext cx="457136"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r" eaLnBrk="0" hangingPunct="0">
              <a:lnSpc>
                <a:spcPct val="100000"/>
              </a:lnSpc>
              <a:spcBef>
                <a:spcPct val="0"/>
              </a:spcBef>
              <a:defRPr sz="1000">
                <a:solidFill>
                  <a:schemeClr val="tx2"/>
                </a:solidFill>
              </a:defRPr>
            </a:lvl1pPr>
          </a:lstStyle>
          <a:p>
            <a:pPr marL="0" marR="0" lvl="0" indent="0" algn="r" defTabSz="914400" rtl="0" eaLnBrk="0" fontAlgn="base" latinLnBrk="0" hangingPunct="0">
              <a:lnSpc>
                <a:spcPct val="100000"/>
              </a:lnSpc>
              <a:spcBef>
                <a:spcPct val="0"/>
              </a:spcBef>
              <a:spcAft>
                <a:spcPct val="0"/>
              </a:spcAft>
              <a:buClrTx/>
              <a:buSzTx/>
              <a:buFontTx/>
              <a:buNone/>
              <a:tabLst/>
              <a:defRPr/>
            </a:pPr>
            <a:fld id="{2C78AFB4-C6FC-46C2-866E-1D035D18C516}" type="slidenum">
              <a:rPr kumimoji="0" lang="en-US" sz="900" b="0" i="0" u="none" strike="noStrike" kern="1200" cap="none" spc="0" normalizeH="0" baseline="0" noProof="0" smtClean="0">
                <a:ln>
                  <a:noFill/>
                </a:ln>
                <a:solidFill>
                  <a:srgbClr val="808080"/>
                </a:solidFill>
                <a:effectLst/>
                <a:uLnTx/>
                <a:uFillTx/>
                <a:latin typeface="+mn-lt"/>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a:t>
            </a:fld>
            <a:endParaRPr kumimoji="0" lang="en-US" sz="900" b="0" i="0" u="none" strike="noStrike" kern="1200" cap="none" spc="0" normalizeH="0" baseline="0" noProof="0">
              <a:ln>
                <a:noFill/>
              </a:ln>
              <a:solidFill>
                <a:srgbClr val="808080"/>
              </a:solidFill>
              <a:effectLst/>
              <a:uLnTx/>
              <a:uFillTx/>
              <a:latin typeface="+mn-lt"/>
              <a:ea typeface="+mn-ea"/>
              <a:cs typeface="+mn-cs"/>
            </a:endParaRPr>
          </a:p>
        </p:txBody>
      </p:sp>
      <p:pic>
        <p:nvPicPr>
          <p:cNvPr id="11" name="Graphic 10">
            <a:extLst>
              <a:ext uri="{FF2B5EF4-FFF2-40B4-BE49-F238E27FC236}">
                <a16:creationId xmlns:a16="http://schemas.microsoft.com/office/drawing/2014/main" id="{97391871-B161-E846-B272-31ADCFA581CD}"/>
              </a:ext>
            </a:extLst>
          </p:cNvPr>
          <p:cNvPicPr>
            <a:picLocks noChangeAspect="1"/>
          </p:cNvPicPr>
          <p:nvPr/>
        </p:nvPicPr>
        <p:blipFill>
          <a:blip r:embed="rId37">
            <a:extLst>
              <a:ext uri="{96DAC541-7B7A-43D3-8B79-37D633B846F1}">
                <asvg:svgBlip xmlns:asvg="http://schemas.microsoft.com/office/drawing/2016/SVG/main" r:embed="rId38"/>
              </a:ext>
            </a:extLst>
          </a:blip>
          <a:srcRect/>
          <a:stretch/>
        </p:blipFill>
        <p:spPr>
          <a:xfrm>
            <a:off x="10618132" y="6513733"/>
            <a:ext cx="1156674" cy="231334"/>
          </a:xfrm>
          <a:prstGeom prst="rect">
            <a:avLst/>
          </a:prstGeom>
        </p:spPr>
      </p:pic>
      <p:sp>
        <p:nvSpPr>
          <p:cNvPr id="8" name="Black footer bar">
            <a:extLst>
              <a:ext uri="{FF2B5EF4-FFF2-40B4-BE49-F238E27FC236}">
                <a16:creationId xmlns:a16="http://schemas.microsoft.com/office/drawing/2014/main" id="{217CE16A-B3D6-D24D-9602-45696B2F433A}"/>
              </a:ext>
            </a:extLst>
          </p:cNvPr>
          <p:cNvSpPr/>
          <p:nvPr userDrawn="1"/>
        </p:nvSpPr>
        <p:spPr>
          <a:xfrm>
            <a:off x="0" y="6400800"/>
            <a:ext cx="12188952" cy="4571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BA0FA02E-8623-9147-B861-1E58AB1C5A16}"/>
              </a:ext>
            </a:extLst>
          </p:cNvPr>
          <p:cNvPicPr>
            <a:picLocks noChangeAspect="1"/>
          </p:cNvPicPr>
          <p:nvPr userDrawn="1"/>
        </p:nvPicPr>
        <p:blipFill>
          <a:blip r:embed="rId37">
            <a:extLst>
              <a:ext uri="{96DAC541-7B7A-43D3-8B79-37D633B846F1}">
                <asvg:svgBlip xmlns:asvg="http://schemas.microsoft.com/office/drawing/2016/SVG/main" r:embed="rId38"/>
              </a:ext>
            </a:extLst>
          </a:blip>
          <a:srcRect/>
          <a:stretch/>
        </p:blipFill>
        <p:spPr>
          <a:xfrm>
            <a:off x="10618132" y="6513733"/>
            <a:ext cx="1156674" cy="231334"/>
          </a:xfrm>
          <a:prstGeom prst="rect">
            <a:avLst/>
          </a:prstGeom>
        </p:spPr>
      </p:pic>
    </p:spTree>
    <p:extLst>
      <p:ext uri="{BB962C8B-B14F-4D97-AF65-F5344CB8AC3E}">
        <p14:creationId xmlns:p14="http://schemas.microsoft.com/office/powerpoint/2010/main" val="209337466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22" r:id="rId21"/>
    <p:sldLayoutId id="2147483714" r:id="rId22"/>
    <p:sldLayoutId id="2147483731" r:id="rId23"/>
    <p:sldLayoutId id="2147483716" r:id="rId24"/>
    <p:sldLayoutId id="2147483726" r:id="rId25"/>
    <p:sldLayoutId id="2147483717" r:id="rId26"/>
    <p:sldLayoutId id="2147483728" r:id="rId27"/>
    <p:sldLayoutId id="2147483721" r:id="rId28"/>
    <p:sldLayoutId id="2147483727" r:id="rId29"/>
    <p:sldLayoutId id="2147483719" r:id="rId30"/>
    <p:sldLayoutId id="2147483729" r:id="rId31"/>
    <p:sldLayoutId id="2147483720" r:id="rId32"/>
    <p:sldLayoutId id="2147483730" r:id="rId33"/>
    <p:sldLayoutId id="2147483715" r:id="rId34"/>
    <p:sldLayoutId id="2147483724" r:id="rId35"/>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lvl1pPr algn="l" rtl="0" eaLnBrk="1" fontAlgn="base" hangingPunct="1">
        <a:lnSpc>
          <a:spcPct val="90000"/>
        </a:lnSpc>
        <a:spcBef>
          <a:spcPct val="0"/>
        </a:spcBef>
        <a:spcAft>
          <a:spcPct val="0"/>
        </a:spcAft>
        <a:defRPr sz="3000" b="0">
          <a:solidFill>
            <a:schemeClr val="tx1"/>
          </a:solidFill>
          <a:latin typeface="+mj-lt"/>
          <a:ea typeface="+mj-ea"/>
          <a:cs typeface="+mj-cs"/>
        </a:defRPr>
      </a:lvl1pPr>
      <a:lvl2pPr algn="l" rtl="0" eaLnBrk="1" fontAlgn="base" hangingPunct="1">
        <a:lnSpc>
          <a:spcPct val="90000"/>
        </a:lnSpc>
        <a:spcBef>
          <a:spcPct val="0"/>
        </a:spcBef>
        <a:spcAft>
          <a:spcPct val="0"/>
        </a:spcAft>
        <a:defRPr sz="3200" b="1">
          <a:solidFill>
            <a:schemeClr val="tx2"/>
          </a:solidFill>
          <a:latin typeface="Arial" charset="0"/>
        </a:defRPr>
      </a:lvl2pPr>
      <a:lvl3pPr algn="l" rtl="0" eaLnBrk="1" fontAlgn="base" hangingPunct="1">
        <a:lnSpc>
          <a:spcPct val="90000"/>
        </a:lnSpc>
        <a:spcBef>
          <a:spcPct val="0"/>
        </a:spcBef>
        <a:spcAft>
          <a:spcPct val="0"/>
        </a:spcAft>
        <a:defRPr sz="3200" b="1">
          <a:solidFill>
            <a:schemeClr val="tx2"/>
          </a:solidFill>
          <a:latin typeface="Arial" charset="0"/>
        </a:defRPr>
      </a:lvl3pPr>
      <a:lvl4pPr algn="l" rtl="0" eaLnBrk="1" fontAlgn="base" hangingPunct="1">
        <a:lnSpc>
          <a:spcPct val="90000"/>
        </a:lnSpc>
        <a:spcBef>
          <a:spcPct val="0"/>
        </a:spcBef>
        <a:spcAft>
          <a:spcPct val="0"/>
        </a:spcAft>
        <a:defRPr sz="3200" b="1">
          <a:solidFill>
            <a:schemeClr val="tx2"/>
          </a:solidFill>
          <a:latin typeface="Arial" charset="0"/>
        </a:defRPr>
      </a:lvl4pPr>
      <a:lvl5pPr algn="l" rtl="0" eaLnBrk="1" fontAlgn="base" hangingPunct="1">
        <a:lnSpc>
          <a:spcPct val="90000"/>
        </a:lnSpc>
        <a:spcBef>
          <a:spcPct val="0"/>
        </a:spcBef>
        <a:spcAft>
          <a:spcPct val="0"/>
        </a:spcAft>
        <a:defRPr sz="3200" b="1">
          <a:solidFill>
            <a:schemeClr val="tx2"/>
          </a:solidFill>
          <a:latin typeface="Arial" charset="0"/>
        </a:defRPr>
      </a:lvl5pPr>
      <a:lvl6pPr marL="457200" algn="l" rtl="0" eaLnBrk="1" fontAlgn="base" hangingPunct="1">
        <a:lnSpc>
          <a:spcPct val="90000"/>
        </a:lnSpc>
        <a:spcBef>
          <a:spcPct val="0"/>
        </a:spcBef>
        <a:spcAft>
          <a:spcPct val="0"/>
        </a:spcAft>
        <a:defRPr sz="3200" b="1">
          <a:solidFill>
            <a:schemeClr val="tx2"/>
          </a:solidFill>
          <a:latin typeface="Arial" charset="0"/>
        </a:defRPr>
      </a:lvl6pPr>
      <a:lvl7pPr marL="914400" algn="l" rtl="0" eaLnBrk="1" fontAlgn="base" hangingPunct="1">
        <a:lnSpc>
          <a:spcPct val="90000"/>
        </a:lnSpc>
        <a:spcBef>
          <a:spcPct val="0"/>
        </a:spcBef>
        <a:spcAft>
          <a:spcPct val="0"/>
        </a:spcAft>
        <a:defRPr sz="3200" b="1">
          <a:solidFill>
            <a:schemeClr val="tx2"/>
          </a:solidFill>
          <a:latin typeface="Arial" charset="0"/>
        </a:defRPr>
      </a:lvl7pPr>
      <a:lvl8pPr marL="1371600" algn="l" rtl="0" eaLnBrk="1" fontAlgn="base" hangingPunct="1">
        <a:lnSpc>
          <a:spcPct val="90000"/>
        </a:lnSpc>
        <a:spcBef>
          <a:spcPct val="0"/>
        </a:spcBef>
        <a:spcAft>
          <a:spcPct val="0"/>
        </a:spcAft>
        <a:defRPr sz="3200" b="1">
          <a:solidFill>
            <a:schemeClr val="tx2"/>
          </a:solidFill>
          <a:latin typeface="Arial" charset="0"/>
        </a:defRPr>
      </a:lvl8pPr>
      <a:lvl9pPr marL="1828800" algn="l" rtl="0" eaLnBrk="1" fontAlgn="base" hangingPunct="1">
        <a:lnSpc>
          <a:spcPct val="90000"/>
        </a:lnSpc>
        <a:spcBef>
          <a:spcPct val="0"/>
        </a:spcBef>
        <a:spcAft>
          <a:spcPct val="0"/>
        </a:spcAft>
        <a:defRPr sz="3200" b="1">
          <a:solidFill>
            <a:schemeClr val="tx2"/>
          </a:solidFill>
          <a:latin typeface="Arial" charset="0"/>
        </a:defRPr>
      </a:lvl9pPr>
    </p:titleStyle>
    <p:bodyStyle>
      <a:lvl1pPr marL="285750" indent="-285750" algn="l" rtl="0" eaLnBrk="1" fontAlgn="base" hangingPunct="1">
        <a:lnSpc>
          <a:spcPct val="95000"/>
        </a:lnSpc>
        <a:spcBef>
          <a:spcPts val="1200"/>
        </a:spcBef>
        <a:spcAft>
          <a:spcPct val="0"/>
        </a:spcAft>
        <a:buClr>
          <a:schemeClr val="accent5"/>
        </a:buClr>
        <a:buChar char="•"/>
        <a:defRPr sz="2000">
          <a:solidFill>
            <a:schemeClr val="tx2"/>
          </a:solidFill>
          <a:latin typeface="+mn-lt"/>
          <a:ea typeface="+mn-ea"/>
          <a:cs typeface="+mn-cs"/>
        </a:defRPr>
      </a:lvl1pPr>
      <a:lvl2pPr marL="685800" indent="-285750" algn="l" rtl="0" eaLnBrk="1" fontAlgn="base" hangingPunct="1">
        <a:lnSpc>
          <a:spcPct val="95000"/>
        </a:lnSpc>
        <a:spcBef>
          <a:spcPct val="25000"/>
        </a:spcBef>
        <a:spcAft>
          <a:spcPct val="0"/>
        </a:spcAft>
        <a:buClr>
          <a:schemeClr val="accent5"/>
        </a:buClr>
        <a:buChar char="–"/>
        <a:defRPr sz="1800">
          <a:solidFill>
            <a:schemeClr val="tx2"/>
          </a:solidFill>
          <a:latin typeface="+mn-lt"/>
        </a:defRPr>
      </a:lvl2pPr>
      <a:lvl3pPr marL="1028700" indent="-228600" algn="l" rtl="0" eaLnBrk="1" fontAlgn="base" hangingPunct="1">
        <a:lnSpc>
          <a:spcPct val="95000"/>
        </a:lnSpc>
        <a:spcBef>
          <a:spcPts val="600"/>
        </a:spcBef>
        <a:spcAft>
          <a:spcPct val="0"/>
        </a:spcAft>
        <a:buClr>
          <a:schemeClr val="accent5"/>
        </a:buClr>
        <a:buChar char="•"/>
        <a:defRPr sz="1600">
          <a:solidFill>
            <a:schemeClr val="tx2"/>
          </a:solidFill>
          <a:latin typeface="+mn-lt"/>
        </a:defRPr>
      </a:lvl3pPr>
      <a:lvl4pPr marL="1428750" indent="-285750" algn="l" rtl="0" eaLnBrk="1" fontAlgn="base" hangingPunct="1">
        <a:lnSpc>
          <a:spcPct val="95000"/>
        </a:lnSpc>
        <a:spcBef>
          <a:spcPts val="600"/>
        </a:spcBef>
        <a:spcAft>
          <a:spcPct val="0"/>
        </a:spcAft>
        <a:buClr>
          <a:schemeClr val="accent5"/>
        </a:buClr>
        <a:buChar char="–"/>
        <a:defRPr sz="1600">
          <a:solidFill>
            <a:schemeClr val="tx2"/>
          </a:solidFill>
          <a:latin typeface="+mn-lt"/>
        </a:defRPr>
      </a:lvl4pPr>
      <a:lvl5pPr marL="1771650" indent="-228600" algn="l" rtl="0" eaLnBrk="1" fontAlgn="base" hangingPunct="1">
        <a:lnSpc>
          <a:spcPct val="95000"/>
        </a:lnSpc>
        <a:spcBef>
          <a:spcPts val="600"/>
        </a:spcBef>
        <a:spcAft>
          <a:spcPct val="0"/>
        </a:spcAft>
        <a:buClr>
          <a:schemeClr val="accent5"/>
        </a:buClr>
        <a:buChar char="•"/>
        <a:defRPr sz="1400">
          <a:solidFill>
            <a:schemeClr val="tx2"/>
          </a:solidFill>
          <a:latin typeface="+mn-lt"/>
        </a:defRPr>
      </a:lvl5pPr>
      <a:lvl6pPr marL="2228850" indent="-228600" algn="l" rtl="0" eaLnBrk="1" fontAlgn="base" hangingPunct="1">
        <a:lnSpc>
          <a:spcPct val="95000"/>
        </a:lnSpc>
        <a:spcBef>
          <a:spcPct val="25000"/>
        </a:spcBef>
        <a:spcAft>
          <a:spcPct val="0"/>
        </a:spcAft>
        <a:buClr>
          <a:schemeClr val="accent1"/>
        </a:buClr>
        <a:buChar char="•"/>
        <a:defRPr sz="1600">
          <a:solidFill>
            <a:schemeClr val="tx1"/>
          </a:solidFill>
          <a:latin typeface="+mn-lt"/>
        </a:defRPr>
      </a:lvl6pPr>
      <a:lvl7pPr marL="2686050" indent="-228600" algn="l" rtl="0" eaLnBrk="1" fontAlgn="base" hangingPunct="1">
        <a:lnSpc>
          <a:spcPct val="95000"/>
        </a:lnSpc>
        <a:spcBef>
          <a:spcPct val="25000"/>
        </a:spcBef>
        <a:spcAft>
          <a:spcPct val="0"/>
        </a:spcAft>
        <a:buClr>
          <a:schemeClr val="accent1"/>
        </a:buClr>
        <a:buChar char="•"/>
        <a:defRPr sz="1600">
          <a:solidFill>
            <a:schemeClr val="tx1"/>
          </a:solidFill>
          <a:latin typeface="+mn-lt"/>
        </a:defRPr>
      </a:lvl7pPr>
      <a:lvl8pPr marL="3143250" indent="-228600" algn="l" rtl="0" eaLnBrk="1" fontAlgn="base" hangingPunct="1">
        <a:lnSpc>
          <a:spcPct val="95000"/>
        </a:lnSpc>
        <a:spcBef>
          <a:spcPct val="25000"/>
        </a:spcBef>
        <a:spcAft>
          <a:spcPct val="0"/>
        </a:spcAft>
        <a:buClr>
          <a:schemeClr val="accent1"/>
        </a:buClr>
        <a:buChar char="•"/>
        <a:defRPr sz="1600">
          <a:solidFill>
            <a:schemeClr val="tx1"/>
          </a:solidFill>
          <a:latin typeface="+mn-lt"/>
        </a:defRPr>
      </a:lvl8pPr>
      <a:lvl9pPr marL="3600450" indent="-228600" algn="l" rtl="0" eaLnBrk="1" fontAlgn="base" hangingPunct="1">
        <a:lnSpc>
          <a:spcPct val="95000"/>
        </a:lnSpc>
        <a:spcBef>
          <a:spcPct val="25000"/>
        </a:spcBef>
        <a:spcAft>
          <a:spcPct val="0"/>
        </a:spcAft>
        <a:buClr>
          <a:schemeClr val="accent1"/>
        </a:buClr>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8" orient="horz" pos="720" userDrawn="1">
          <p15:clr>
            <a:srgbClr val="F26B43"/>
          </p15:clr>
        </p15:guide>
        <p15:guide id="9" orient="horz" pos="3888" userDrawn="1">
          <p15:clr>
            <a:srgbClr val="F26B43"/>
          </p15:clr>
        </p15:guide>
        <p15:guide id="10" pos="3839" userDrawn="1">
          <p15:clr>
            <a:srgbClr val="F26B43"/>
          </p15:clr>
        </p15:guide>
        <p15:guide id="11" pos="287" userDrawn="1">
          <p15:clr>
            <a:srgbClr val="F26B43"/>
          </p15:clr>
        </p15:guide>
        <p15:guide id="12" pos="7391" userDrawn="1">
          <p15:clr>
            <a:srgbClr val="F26B43"/>
          </p15:clr>
        </p15:guide>
        <p15:guide id="13" orient="horz" pos="864" userDrawn="1">
          <p15:clr>
            <a:srgbClr val="F26B43"/>
          </p15:clr>
        </p15:guide>
        <p15:guide id="14"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1.gif"/></Relationships>
</file>

<file path=ppt/slides/_rels/slide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A2A28B-5DC8-A34D-AA0A-612944C925F0}"/>
              </a:ext>
            </a:extLst>
          </p:cNvPr>
          <p:cNvSpPr>
            <a:spLocks noGrp="1"/>
          </p:cNvSpPr>
          <p:nvPr>
            <p:ph type="body" idx="12"/>
          </p:nvPr>
        </p:nvSpPr>
        <p:spPr>
          <a:xfrm>
            <a:off x="6094412" y="2059124"/>
            <a:ext cx="5638801" cy="548640"/>
          </a:xfrm>
        </p:spPr>
        <p:txBody>
          <a:bodyPr/>
          <a:lstStyle/>
          <a:p>
            <a:r>
              <a:rPr lang="en-US"/>
              <a:t>LEVEL UP | WORLD 1 | EXERCISE</a:t>
            </a:r>
          </a:p>
        </p:txBody>
      </p:sp>
      <p:sp>
        <p:nvSpPr>
          <p:cNvPr id="6" name="Subtitle 5"/>
          <p:cNvSpPr>
            <a:spLocks noGrp="1"/>
          </p:cNvSpPr>
          <p:nvPr>
            <p:ph type="body" sz="quarter" idx="10"/>
          </p:nvPr>
        </p:nvSpPr>
        <p:spPr>
          <a:xfrm>
            <a:off x="6094412" y="4468210"/>
            <a:ext cx="5801932" cy="1274221"/>
          </a:xfrm>
        </p:spPr>
        <p:txBody>
          <a:bodyPr/>
          <a:lstStyle/>
          <a:p>
            <a:r>
              <a:rPr lang="en-US"/>
              <a:t>Camilla Maria Minutilli, Sr. Software Engineer 1</a:t>
            </a:r>
          </a:p>
          <a:p>
            <a:r>
              <a:rPr lang="en-US"/>
              <a:t>Lauren Butler, Financial Accountant</a:t>
            </a:r>
          </a:p>
          <a:p>
            <a:r>
              <a:rPr lang="en-US"/>
              <a:t>Thanmai D L, System Administrator 1</a:t>
            </a:r>
          </a:p>
        </p:txBody>
      </p:sp>
      <p:sp>
        <p:nvSpPr>
          <p:cNvPr id="8" name="Title 2">
            <a:extLst>
              <a:ext uri="{FF2B5EF4-FFF2-40B4-BE49-F238E27FC236}">
                <a16:creationId xmlns:a16="http://schemas.microsoft.com/office/drawing/2014/main" id="{FD113D1F-7112-59A3-7AC1-6DD10D110139}"/>
              </a:ext>
            </a:extLst>
          </p:cNvPr>
          <p:cNvSpPr txBox="1">
            <a:spLocks/>
          </p:cNvSpPr>
          <p:nvPr/>
        </p:nvSpPr>
        <p:spPr>
          <a:xfrm>
            <a:off x="5973873" y="3391209"/>
            <a:ext cx="8677950" cy="10770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1" i="0" kern="1200">
                <a:solidFill>
                  <a:schemeClr val="accent3"/>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6600" i="0" u="none" strike="noStrike" kern="1200" cap="none" spc="0" normalizeH="0" baseline="0" noProof="0">
                <a:ln w="19050">
                  <a:solidFill>
                    <a:schemeClr val="tx1"/>
                  </a:solidFill>
                </a:ln>
                <a:solidFill>
                  <a:schemeClr val="accent5">
                    <a:lumMod val="60000"/>
                    <a:lumOff val="40000"/>
                  </a:schemeClr>
                </a:solidFill>
                <a:effectLst/>
                <a:uLnTx/>
                <a:uFillTx/>
                <a:latin typeface="Arial Black"/>
                <a:ea typeface="+mj-ea"/>
              </a:rPr>
              <a:t>Internet</a:t>
            </a:r>
          </a:p>
        </p:txBody>
      </p:sp>
      <p:sp>
        <p:nvSpPr>
          <p:cNvPr id="9" name="Title 2">
            <a:extLst>
              <a:ext uri="{FF2B5EF4-FFF2-40B4-BE49-F238E27FC236}">
                <a16:creationId xmlns:a16="http://schemas.microsoft.com/office/drawing/2014/main" id="{F0CB00F1-38C0-A549-209D-78705E74F555}"/>
              </a:ext>
            </a:extLst>
          </p:cNvPr>
          <p:cNvSpPr txBox="1">
            <a:spLocks/>
          </p:cNvSpPr>
          <p:nvPr/>
        </p:nvSpPr>
        <p:spPr>
          <a:xfrm>
            <a:off x="5973873" y="2607764"/>
            <a:ext cx="8677950" cy="10770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1" i="0" kern="1200">
                <a:solidFill>
                  <a:schemeClr val="accent3"/>
                </a:solidFill>
                <a:latin typeface="Arial" panose="020B0604020202020204" pitchFamily="34" charset="0"/>
                <a:ea typeface="+mj-ea"/>
                <a:cs typeface="Arial" panose="020B0604020202020204" pitchFamily="34" charset="0"/>
              </a:defRPr>
            </a:lvl1pPr>
          </a:lstStyle>
          <a:p>
            <a:pPr fontAlgn="auto">
              <a:lnSpc>
                <a:spcPct val="100000"/>
              </a:lnSpc>
              <a:spcAft>
                <a:spcPts val="0"/>
              </a:spcAft>
            </a:pPr>
            <a:r>
              <a:rPr lang="en-US" sz="6600">
                <a:ln w="19050">
                  <a:solidFill>
                    <a:schemeClr val="tx1"/>
                  </a:solidFill>
                </a:ln>
                <a:solidFill>
                  <a:schemeClr val="bg1"/>
                </a:solidFill>
                <a:latin typeface="Arial Black"/>
              </a:rPr>
              <a:t>Explaining</a:t>
            </a:r>
          </a:p>
        </p:txBody>
      </p:sp>
      <p:sp>
        <p:nvSpPr>
          <p:cNvPr id="10" name="Title 2">
            <a:extLst>
              <a:ext uri="{FF2B5EF4-FFF2-40B4-BE49-F238E27FC236}">
                <a16:creationId xmlns:a16="http://schemas.microsoft.com/office/drawing/2014/main" id="{C958DFB4-49C3-E5F0-3C2A-C8ADBB90D496}"/>
              </a:ext>
            </a:extLst>
          </p:cNvPr>
          <p:cNvSpPr txBox="1">
            <a:spLocks/>
          </p:cNvSpPr>
          <p:nvPr/>
        </p:nvSpPr>
        <p:spPr>
          <a:xfrm>
            <a:off x="6339633" y="3059420"/>
            <a:ext cx="8677950" cy="10770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1" i="0" kern="1200">
                <a:solidFill>
                  <a:schemeClr val="accent3"/>
                </a:solidFill>
                <a:latin typeface="Arial" panose="020B0604020202020204" pitchFamily="34" charset="0"/>
                <a:ea typeface="+mj-ea"/>
                <a:cs typeface="Arial" panose="020B0604020202020204" pitchFamily="34" charset="0"/>
              </a:defRPr>
            </a:lvl1pPr>
          </a:lstStyle>
          <a:p>
            <a:pPr fontAlgn="auto">
              <a:lnSpc>
                <a:spcPct val="100000"/>
              </a:lnSpc>
              <a:spcAft>
                <a:spcPts val="0"/>
              </a:spcAft>
            </a:pPr>
            <a:r>
              <a:rPr lang="en-US" sz="2400">
                <a:ln w="19050">
                  <a:solidFill>
                    <a:schemeClr val="tx1"/>
                  </a:solidFill>
                </a:ln>
                <a:solidFill>
                  <a:schemeClr val="bg1"/>
                </a:solidFill>
                <a:latin typeface="Arial Black"/>
              </a:rPr>
              <a:t>the</a:t>
            </a:r>
          </a:p>
        </p:txBody>
      </p:sp>
    </p:spTree>
    <p:extLst>
      <p:ext uri="{BB962C8B-B14F-4D97-AF65-F5344CB8AC3E}">
        <p14:creationId xmlns:p14="http://schemas.microsoft.com/office/powerpoint/2010/main" val="42078321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A node is a device or data point in a larger network.</a:t>
            </a:r>
          </a:p>
          <a:p>
            <a:pPr algn="just"/>
            <a:r>
              <a:rPr lang="en-US"/>
              <a:t>A node can be a couple of different things depending on whether the conversation is about computer science or networking.</a:t>
            </a:r>
          </a:p>
          <a:p>
            <a:pPr algn="just"/>
            <a:r>
              <a:rPr lang="en-US"/>
              <a:t>In networking a node is either a </a:t>
            </a:r>
            <a:r>
              <a:rPr lang="en-US" b="1"/>
              <a:t>connection point</a:t>
            </a:r>
            <a:r>
              <a:rPr lang="en-US"/>
              <a:t>, a </a:t>
            </a:r>
            <a:r>
              <a:rPr lang="en-US" b="1"/>
              <a:t>redistribution point</a:t>
            </a:r>
            <a:r>
              <a:rPr lang="en-US"/>
              <a:t>, or a </a:t>
            </a:r>
            <a:r>
              <a:rPr lang="en-US" b="1"/>
              <a:t>communication endpoint</a:t>
            </a:r>
            <a:r>
              <a:rPr lang="en-US"/>
              <a:t>. </a:t>
            </a:r>
          </a:p>
          <a:p>
            <a:pPr algn="just"/>
            <a:r>
              <a:rPr lang="en-US"/>
              <a:t>In computer science, nodes are devices or data points on a large network, devices such a PC, phone, or printer are considers nodes.</a:t>
            </a:r>
          </a:p>
          <a:p>
            <a:pPr algn="just"/>
            <a:r>
              <a:rPr lang="en-US"/>
              <a:t>In general, a node has a programmed or engineered capability that enables it to recognize, process, or forward transmissions to other nodes.</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cs typeface="Arial"/>
              </a:rPr>
              <a:t>What is a </a:t>
            </a:r>
            <a:r>
              <a:rPr lang="en-US" sz="3999" b="1" spc="-150">
                <a:solidFill>
                  <a:schemeClr val="accent5"/>
                </a:solidFill>
              </a:rPr>
              <a:t>Node</a:t>
            </a:r>
            <a:r>
              <a:rPr lang="en-US" sz="3999" spc="-150">
                <a:cs typeface="Arial"/>
              </a:rPr>
              <a:t>?</a:t>
            </a:r>
          </a:p>
        </p:txBody>
      </p:sp>
    </p:spTree>
    <p:extLst>
      <p:ext uri="{BB962C8B-B14F-4D97-AF65-F5344CB8AC3E}">
        <p14:creationId xmlns:p14="http://schemas.microsoft.com/office/powerpoint/2010/main" val="3486416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Transmission Control Protocol is a layer 4 i.e., </a:t>
            </a:r>
            <a:r>
              <a:rPr lang="en-US" b="1"/>
              <a:t>transport layer protocol</a:t>
            </a:r>
            <a:r>
              <a:rPr lang="en-US"/>
              <a:t>.</a:t>
            </a:r>
          </a:p>
          <a:p>
            <a:pPr algn="just"/>
            <a:r>
              <a:rPr lang="en-US"/>
              <a:t>TCP is </a:t>
            </a:r>
            <a:r>
              <a:rPr lang="en-US" b="1"/>
              <a:t>connection-oriented</a:t>
            </a:r>
            <a:r>
              <a:rPr lang="en-US"/>
              <a:t>.</a:t>
            </a:r>
            <a:endParaRPr lang="en-US" b="1"/>
          </a:p>
          <a:p>
            <a:pPr lvl="1" algn="just"/>
            <a:r>
              <a:rPr lang="en-US"/>
              <a:t>Before sending data to the destination host, the two hosts communicate to establish a connection. Once the connection is established, the data exchange begins.</a:t>
            </a:r>
          </a:p>
          <a:p>
            <a:pPr algn="just"/>
            <a:r>
              <a:rPr lang="en-US"/>
              <a:t>TCP provides </a:t>
            </a:r>
            <a:r>
              <a:rPr lang="en-US" b="1"/>
              <a:t>reliable communication</a:t>
            </a:r>
            <a:r>
              <a:rPr lang="en-US"/>
              <a:t>.</a:t>
            </a:r>
          </a:p>
          <a:p>
            <a:pPr lvl="1" algn="just"/>
            <a:r>
              <a:rPr lang="en-US"/>
              <a:t>The destination host must acknowledge that it received each TCP segment. If a segment isn’t acknowledged, it is sent again.</a:t>
            </a:r>
          </a:p>
          <a:p>
            <a:pPr algn="just"/>
            <a:r>
              <a:rPr lang="en-US"/>
              <a:t>TCP provides </a:t>
            </a:r>
            <a:r>
              <a:rPr lang="en-US" b="1"/>
              <a:t>sequencing</a:t>
            </a:r>
            <a:r>
              <a:rPr lang="en-US"/>
              <a:t>.</a:t>
            </a:r>
          </a:p>
          <a:p>
            <a:pPr lvl="1" algn="just"/>
            <a:r>
              <a:rPr lang="en-US"/>
              <a:t>Sequence numbers in the TCP header allow destination hosts to put segments in the correct order even if they arrive out of order.</a:t>
            </a:r>
          </a:p>
          <a:p>
            <a:pPr algn="just"/>
            <a:r>
              <a:rPr lang="en-US"/>
              <a:t>TCP provides </a:t>
            </a:r>
            <a:r>
              <a:rPr lang="en-US" b="1"/>
              <a:t>flow control</a:t>
            </a:r>
            <a:r>
              <a:rPr lang="en-US"/>
              <a:t>.</a:t>
            </a:r>
          </a:p>
          <a:p>
            <a:pPr lvl="1" algn="just"/>
            <a:r>
              <a:rPr lang="en-US"/>
              <a:t>The destination host can tell the source host to increase/decrease the rate that data is sent.</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t>
            </a:r>
            <a:r>
              <a:rPr lang="en-US" sz="3999" b="1" spc="-150">
                <a:solidFill>
                  <a:schemeClr val="accent5"/>
                </a:solidFill>
              </a:rPr>
              <a:t>TCP</a:t>
            </a:r>
            <a:r>
              <a:rPr lang="en-US" sz="3999" spc="-150"/>
              <a:t>?</a:t>
            </a:r>
          </a:p>
        </p:txBody>
      </p:sp>
    </p:spTree>
    <p:extLst>
      <p:ext uri="{BB962C8B-B14F-4D97-AF65-F5344CB8AC3E}">
        <p14:creationId xmlns:p14="http://schemas.microsoft.com/office/powerpoint/2010/main" val="4051106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This is how client and server establish a connection.</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The Three-way </a:t>
            </a:r>
            <a:r>
              <a:rPr lang="en-US" sz="3999" b="1" spc="-150">
                <a:solidFill>
                  <a:schemeClr val="accent5"/>
                </a:solidFill>
              </a:rPr>
              <a:t>HANDSHAKE</a:t>
            </a:r>
            <a:endParaRPr lang="en-US" sz="3999" spc="-150"/>
          </a:p>
        </p:txBody>
      </p:sp>
      <p:pic>
        <p:nvPicPr>
          <p:cNvPr id="9218" name="Picture 2">
            <a:extLst>
              <a:ext uri="{FF2B5EF4-FFF2-40B4-BE49-F238E27FC236}">
                <a16:creationId xmlns:a16="http://schemas.microsoft.com/office/drawing/2014/main" id="{5CD4E9D6-7379-1203-9A76-959A37609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000" y="1755740"/>
            <a:ext cx="8426824" cy="4032320"/>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49234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A content delivery network (CDN) refers to a </a:t>
            </a:r>
            <a:r>
              <a:rPr lang="en-US" b="1"/>
              <a:t>geographically distributed</a:t>
            </a:r>
            <a:r>
              <a:rPr lang="en-US"/>
              <a:t> group of servers which work together to provide fast delivery of Internet content.</a:t>
            </a:r>
          </a:p>
          <a:p>
            <a:pPr algn="just"/>
            <a:r>
              <a:rPr lang="en-US"/>
              <a:t>A CDN allows for the </a:t>
            </a:r>
            <a:r>
              <a:rPr lang="en-US" b="1"/>
              <a:t>quick transfer </a:t>
            </a:r>
            <a:r>
              <a:rPr lang="en-US"/>
              <a:t>of assets needed for loading Internet content including HTML pages, JavaScript files, stylesheets, images, and videos.</a:t>
            </a:r>
          </a:p>
          <a:p>
            <a:pPr algn="just"/>
            <a:r>
              <a:rPr lang="en-US"/>
              <a:t>Benefits you ask? (Here you go)</a:t>
            </a:r>
          </a:p>
          <a:p>
            <a:pPr lvl="1" algn="just"/>
            <a:r>
              <a:rPr lang="en-US"/>
              <a:t>Improving website load times</a:t>
            </a:r>
          </a:p>
          <a:p>
            <a:pPr lvl="1" algn="just"/>
            <a:r>
              <a:rPr lang="en-US"/>
              <a:t>Reducing bandwidth costs</a:t>
            </a:r>
          </a:p>
          <a:p>
            <a:pPr lvl="1" algn="just"/>
            <a:r>
              <a:rPr lang="en-US"/>
              <a:t>Increasing content availability and redundancy</a:t>
            </a:r>
          </a:p>
          <a:p>
            <a:pPr lvl="1" algn="just"/>
            <a:r>
              <a:rPr lang="en-US"/>
              <a:t>Improving website security</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 </a:t>
            </a:r>
            <a:r>
              <a:rPr lang="en-US" sz="3999" b="1" spc="-150">
                <a:solidFill>
                  <a:schemeClr val="accent5"/>
                </a:solidFill>
              </a:rPr>
              <a:t>CDN</a:t>
            </a:r>
            <a:r>
              <a:rPr lang="en-US" sz="3999" spc="-150"/>
              <a:t>?</a:t>
            </a:r>
          </a:p>
        </p:txBody>
      </p:sp>
      <p:pic>
        <p:nvPicPr>
          <p:cNvPr id="7" name="Picture 6">
            <a:extLst>
              <a:ext uri="{FF2B5EF4-FFF2-40B4-BE49-F238E27FC236}">
                <a16:creationId xmlns:a16="http://schemas.microsoft.com/office/drawing/2014/main" id="{751D49EF-C1B0-0D31-DB7D-FD03EA7DF93E}"/>
              </a:ext>
            </a:extLst>
          </p:cNvPr>
          <p:cNvPicPr>
            <a:picLocks noChangeAspect="1"/>
          </p:cNvPicPr>
          <p:nvPr/>
        </p:nvPicPr>
        <p:blipFill>
          <a:blip r:embed="rId3"/>
          <a:stretch>
            <a:fillRect/>
          </a:stretch>
        </p:blipFill>
        <p:spPr>
          <a:xfrm>
            <a:off x="6568245" y="1818186"/>
            <a:ext cx="5164968" cy="3221627"/>
          </a:xfrm>
          <a:prstGeom prst="rect">
            <a:avLst/>
          </a:prstGeom>
          <a:ln>
            <a:solidFill>
              <a:schemeClr val="accent5"/>
            </a:solidFill>
          </a:ln>
        </p:spPr>
      </p:pic>
    </p:spTree>
    <p:extLst>
      <p:ext uri="{BB962C8B-B14F-4D97-AF65-F5344CB8AC3E}">
        <p14:creationId xmlns:p14="http://schemas.microsoft.com/office/powerpoint/2010/main" val="10140929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An application programming interface is a way for two or more computer </a:t>
            </a:r>
            <a:r>
              <a:rPr lang="en-US" b="1"/>
              <a:t>programs to communicate </a:t>
            </a:r>
            <a:r>
              <a:rPr lang="en-US"/>
              <a:t>with each other.</a:t>
            </a:r>
          </a:p>
          <a:p>
            <a:pPr algn="just"/>
            <a:r>
              <a:rPr lang="en-US"/>
              <a:t>Here’s a story on API by ChatGPT:</a:t>
            </a:r>
          </a:p>
          <a:p>
            <a:pPr lvl="1" algn="just"/>
            <a:endParaRPr lang="en-US"/>
          </a:p>
          <a:p>
            <a:pPr algn="just"/>
            <a:endParaRPr lang="en-US"/>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an </a:t>
            </a:r>
            <a:r>
              <a:rPr lang="en-US" sz="3999" b="1" spc="-150">
                <a:solidFill>
                  <a:schemeClr val="accent5"/>
                </a:solidFill>
              </a:rPr>
              <a:t>API</a:t>
            </a:r>
            <a:r>
              <a:rPr lang="en-US" sz="3999" spc="-150"/>
              <a:t>?</a:t>
            </a:r>
          </a:p>
        </p:txBody>
      </p:sp>
      <p:pic>
        <p:nvPicPr>
          <p:cNvPr id="7" name="Picture 6">
            <a:extLst>
              <a:ext uri="{FF2B5EF4-FFF2-40B4-BE49-F238E27FC236}">
                <a16:creationId xmlns:a16="http://schemas.microsoft.com/office/drawing/2014/main" id="{C8F9EC7C-C15F-444A-D7C4-18F85E2C4D05}"/>
              </a:ext>
            </a:extLst>
          </p:cNvPr>
          <p:cNvPicPr>
            <a:picLocks noChangeAspect="1"/>
          </p:cNvPicPr>
          <p:nvPr/>
        </p:nvPicPr>
        <p:blipFill>
          <a:blip r:embed="rId3"/>
          <a:stretch>
            <a:fillRect/>
          </a:stretch>
        </p:blipFill>
        <p:spPr>
          <a:xfrm>
            <a:off x="861633" y="2471163"/>
            <a:ext cx="4979195" cy="3701038"/>
          </a:xfrm>
          <a:prstGeom prst="rect">
            <a:avLst/>
          </a:prstGeom>
          <a:ln>
            <a:solidFill>
              <a:schemeClr val="accent5"/>
            </a:solidFill>
          </a:ln>
        </p:spPr>
      </p:pic>
    </p:spTree>
    <p:extLst>
      <p:ext uri="{BB962C8B-B14F-4D97-AF65-F5344CB8AC3E}">
        <p14:creationId xmlns:p14="http://schemas.microsoft.com/office/powerpoint/2010/main" val="16589124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An </a:t>
            </a:r>
            <a:r>
              <a:rPr lang="en-US" b="1"/>
              <a:t>Internet Service Provider </a:t>
            </a:r>
            <a:r>
              <a:rPr lang="en-US"/>
              <a:t>(ISP) is a company that provides </a:t>
            </a:r>
            <a:r>
              <a:rPr lang="en-US" b="1"/>
              <a:t>internet access </a:t>
            </a:r>
            <a:r>
              <a:rPr lang="en-US"/>
              <a:t>to customers. ISPs offer a variety of services, such as DSL, cable, fiber-optic, and satellite internet access, as well as different plans with varying speeds and data allowances.</a:t>
            </a:r>
          </a:p>
          <a:p>
            <a:pPr algn="just"/>
            <a:r>
              <a:rPr lang="en-US"/>
              <a:t>ISPs are responsible for providing the necessary infrastructure and technology to connect customers to the internet. This includes laying cables, setting up wireless networks, and installing the necessary equipment in customer's homes or businesses.</a:t>
            </a:r>
          </a:p>
          <a:p>
            <a:pPr algn="just"/>
            <a:r>
              <a:rPr lang="en-US"/>
              <a:t>ISPs also handle the </a:t>
            </a:r>
            <a:r>
              <a:rPr lang="en-US" b="1"/>
              <a:t>routing of internet traffic</a:t>
            </a:r>
            <a:r>
              <a:rPr lang="en-US"/>
              <a:t>, connecting customers to websites and other online services by routing their traffic through the necessary networks and servers. ISPs also typically provide customers with a unique IP address, which is used to identify the customer's device on the internet.</a:t>
            </a:r>
          </a:p>
          <a:p>
            <a:pPr algn="just"/>
            <a:r>
              <a:rPr lang="en-US"/>
              <a:t>ISP also provide other services such as Email hosting, web-hosting and other Internet related services, and many times provide additional services such as phone and TV along with the internet services.</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an </a:t>
            </a:r>
            <a:r>
              <a:rPr lang="en-US" sz="3999" b="1" spc="-150">
                <a:solidFill>
                  <a:schemeClr val="accent5"/>
                </a:solidFill>
              </a:rPr>
              <a:t>ISP</a:t>
            </a:r>
            <a:r>
              <a:rPr lang="en-US" sz="3999" spc="-150"/>
              <a:t>?</a:t>
            </a:r>
          </a:p>
        </p:txBody>
      </p:sp>
    </p:spTree>
    <p:extLst>
      <p:ext uri="{BB962C8B-B14F-4D97-AF65-F5344CB8AC3E}">
        <p14:creationId xmlns:p14="http://schemas.microsoft.com/office/powerpoint/2010/main" val="30514383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At a high level, cloud computing refers to the </a:t>
            </a:r>
            <a:r>
              <a:rPr lang="en-US" b="1"/>
              <a:t>delivery of computing resources over the internet, on-demand</a:t>
            </a:r>
            <a:r>
              <a:rPr lang="en-US"/>
              <a:t>. Rather than purchasing and maintaining physical hardware and software, organizations can use cloud-based services to access the computing resources they need, when they need them.</a:t>
            </a:r>
          </a:p>
          <a:p>
            <a:pPr algn="just"/>
            <a:r>
              <a:rPr lang="en-US"/>
              <a:t>Imagine a large building called "cloud data center" which has many rooms. Each room represent a different service like storage, computing power, software, databases etc. And this building can be access from any location by the customers via internet.</a:t>
            </a:r>
          </a:p>
          <a:p>
            <a:pPr algn="just"/>
            <a:r>
              <a:rPr lang="en-US"/>
              <a:t>Now, imagine you are running a small business and you need some storage to keep your data. Rather than buying a physical hard drive or server, you can simply rent some space in the "cloud data center" - you pay only for the space you use and can scale up or down as your needs change. This is like how you pay for electricity or water at home.</a:t>
            </a:r>
          </a:p>
          <a:p>
            <a:pPr algn="just"/>
            <a:r>
              <a:rPr lang="en-US" b="1"/>
              <a:t>SaaS</a:t>
            </a:r>
            <a:r>
              <a:rPr lang="en-US"/>
              <a:t>, </a:t>
            </a:r>
            <a:r>
              <a:rPr lang="en-US" b="1"/>
              <a:t>PaaS</a:t>
            </a:r>
            <a:r>
              <a:rPr lang="en-US"/>
              <a:t> and </a:t>
            </a:r>
            <a:r>
              <a:rPr lang="en-US" b="1"/>
              <a:t>IaaS</a:t>
            </a:r>
            <a:r>
              <a:rPr lang="en-US"/>
              <a:t> are services that can be provided through the cloud.</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Explain “</a:t>
            </a:r>
            <a:r>
              <a:rPr lang="en-US" sz="3999" b="1" spc="-150">
                <a:solidFill>
                  <a:schemeClr val="accent5"/>
                </a:solidFill>
              </a:rPr>
              <a:t>the Cloud</a:t>
            </a:r>
            <a:r>
              <a:rPr lang="en-US" sz="3999" spc="-150"/>
              <a:t>” (Cloud Computing)</a:t>
            </a:r>
          </a:p>
        </p:txBody>
      </p:sp>
      <p:pic>
        <p:nvPicPr>
          <p:cNvPr id="11266" name="Picture 2" descr="2,332 8 Bit Cloud Images, Stock Photos &amp; Vectors | Shutterstock">
            <a:extLst>
              <a:ext uri="{FF2B5EF4-FFF2-40B4-BE49-F238E27FC236}">
                <a16:creationId xmlns:a16="http://schemas.microsoft.com/office/drawing/2014/main" id="{EBC38027-C97E-67C5-2561-8FDD179820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8991" b="36387"/>
          <a:stretch/>
        </p:blipFill>
        <p:spPr bwMode="auto">
          <a:xfrm>
            <a:off x="7608328" y="4948517"/>
            <a:ext cx="2476500" cy="923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69756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Heads “</a:t>
            </a:r>
            <a:r>
              <a:rPr lang="en-US" sz="3999" b="1" spc="-150">
                <a:solidFill>
                  <a:schemeClr val="accent5"/>
                </a:solidFill>
              </a:rPr>
              <a:t>UP</a:t>
            </a:r>
            <a:r>
              <a:rPr lang="en-US" sz="3999" spc="-150"/>
              <a:t>” </a:t>
            </a:r>
          </a:p>
        </p:txBody>
      </p:sp>
      <p:pic>
        <p:nvPicPr>
          <p:cNvPr id="12290" name="Picture 2" descr="Meme: &quot;TEXT WALLS and WALLS of TEXT&quot; - All Templates - Meme-arsenal.com">
            <a:extLst>
              <a:ext uri="{FF2B5EF4-FFF2-40B4-BE49-F238E27FC236}">
                <a16:creationId xmlns:a16="http://schemas.microsoft.com/office/drawing/2014/main" id="{B9188BE8-9984-AEEA-97C2-C92DA53671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672"/>
          <a:stretch/>
        </p:blipFill>
        <p:spPr bwMode="auto">
          <a:xfrm>
            <a:off x="3117850" y="1454103"/>
            <a:ext cx="5953125" cy="3949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47566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Distributed work refers to a way of organizing and managing work that allows employees to work remotely and communicate with each other over a network, rather than working in a central office location. This type of work organization has become more common in recent years, due to advances in technology that make it possible for employees to collaborate and communicate effectively regardless of their physical location.</a:t>
            </a:r>
          </a:p>
          <a:p>
            <a:pPr algn="just"/>
            <a:r>
              <a:rPr lang="en-US"/>
              <a:t>In a distributed work setup, employees can work from anywhere they choose, whether it's from their home, a co-working space, or a café. They use a variety of tools, such as video conferencing, messaging, and project management software, to communicate with their colleagues and collaborate on projects. This setup is also known as remote working or telecommuting.</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Explain “</a:t>
            </a:r>
            <a:r>
              <a:rPr lang="en-US" sz="3999" b="1" spc="-150">
                <a:solidFill>
                  <a:schemeClr val="accent5"/>
                </a:solidFill>
              </a:rPr>
              <a:t>Distributed Work</a:t>
            </a:r>
            <a:r>
              <a:rPr lang="en-US" sz="3999" spc="-150"/>
              <a:t>”</a:t>
            </a:r>
          </a:p>
        </p:txBody>
      </p:sp>
    </p:spTree>
    <p:extLst>
      <p:ext uri="{BB962C8B-B14F-4D97-AF65-F5344CB8AC3E}">
        <p14:creationId xmlns:p14="http://schemas.microsoft.com/office/powerpoint/2010/main" val="16973502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One of the advantages of distributed work is that it provides employees with more flexibility in terms of where and when they work. This can improve work-life balance and help to reduce stress. It can also make it easier for organizations to attract and retain talent from a wider geographical area and reduce the need of expensive office space.</a:t>
            </a:r>
          </a:p>
          <a:p>
            <a:pPr algn="just"/>
            <a:r>
              <a:rPr lang="en-US"/>
              <a:t>However, distributed work also brings some challenges. One is the need to ensure that employees feel connected and engaged with their colleagues and the organization, even when they're not physically together. Another challenge is to maintain effective communication and collaboration among team members who are in different locations. And managing work schedule, attendance and tracking productivity can be more challenging than in a traditional office setting.</a:t>
            </a:r>
          </a:p>
          <a:p>
            <a:pPr algn="just"/>
            <a:r>
              <a:rPr lang="en-US"/>
              <a:t>Overall, distributed work is becoming an increasingly popular way of organizing and managing work, and with the right tools, processes, and management approach, it can be beneficial for both employees and organizations.</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Explain “</a:t>
            </a:r>
            <a:r>
              <a:rPr lang="en-US" sz="3999" b="1" spc="-150">
                <a:solidFill>
                  <a:schemeClr val="accent5"/>
                </a:solidFill>
              </a:rPr>
              <a:t>Distributed Work</a:t>
            </a:r>
            <a:r>
              <a:rPr lang="en-US" sz="3999" spc="-150"/>
              <a:t>”</a:t>
            </a:r>
          </a:p>
        </p:txBody>
      </p:sp>
    </p:spTree>
    <p:extLst>
      <p:ext uri="{BB962C8B-B14F-4D97-AF65-F5344CB8AC3E}">
        <p14:creationId xmlns:p14="http://schemas.microsoft.com/office/powerpoint/2010/main" val="40108340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sz="half" idx="1"/>
          </p:nvPr>
        </p:nvSpPr>
        <p:spPr>
          <a:xfrm>
            <a:off x="457136" y="1371600"/>
            <a:ext cx="5486400" cy="4802189"/>
          </a:xfrm>
        </p:spPr>
        <p:txBody>
          <a:bodyPr wrap="square" anchor="t">
            <a:normAutofit/>
          </a:bodyPr>
          <a:lstStyle/>
          <a:p>
            <a:pPr algn="just"/>
            <a:r>
              <a:rPr lang="en-US"/>
              <a:t>The Internet is a network of networks, and autonomous systems are the big networks that make up the Internet. </a:t>
            </a:r>
          </a:p>
          <a:p>
            <a:pPr algn="just"/>
            <a:r>
              <a:rPr lang="en-US"/>
              <a:t>More specifically, an autonomous system (AS) is a </a:t>
            </a:r>
            <a:r>
              <a:rPr lang="en-US" b="1"/>
              <a:t>large network</a:t>
            </a:r>
            <a:r>
              <a:rPr lang="en-US"/>
              <a:t> or </a:t>
            </a:r>
            <a:r>
              <a:rPr lang="en-US" b="1"/>
              <a:t>group of networks</a:t>
            </a:r>
            <a:r>
              <a:rPr lang="en-US"/>
              <a:t> that has a unified routing policy.</a:t>
            </a:r>
          </a:p>
          <a:p>
            <a:pPr algn="just"/>
            <a:r>
              <a:rPr lang="en-US"/>
              <a:t>Every computer or device that connects to the Internet is connected to an AS.</a:t>
            </a:r>
          </a:p>
        </p:txBody>
      </p:sp>
      <p:pic>
        <p:nvPicPr>
          <p:cNvPr id="2" name="Picture 6" descr="Hillside Acres | American Dad Wikia | Fandom">
            <a:extLst>
              <a:ext uri="{FF2B5EF4-FFF2-40B4-BE49-F238E27FC236}">
                <a16:creationId xmlns:a16="http://schemas.microsoft.com/office/drawing/2014/main" id="{693485A6-A488-D4BC-FCBD-04471743C67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46813" y="1371600"/>
            <a:ext cx="5486400" cy="3086100"/>
          </a:xfrm>
          <a:prstGeom prst="rect">
            <a:avLst/>
          </a:prstGeom>
          <a:solidFill>
            <a:srgbClr val="FFFFFF"/>
          </a:solidFill>
          <a:ln>
            <a:solidFill>
              <a:schemeClr val="accent5"/>
            </a:solidFill>
          </a:ln>
        </p:spPr>
      </p:pic>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a:xfrm>
            <a:off x="457136" y="277494"/>
            <a:ext cx="11276077" cy="865506"/>
          </a:xfrm>
        </p:spPr>
        <p:txBody>
          <a:bodyPr wrap="square" anchor="b">
            <a:normAutofit/>
          </a:bodyPr>
          <a:lstStyle/>
          <a:p>
            <a:r>
              <a:rPr lang="en-US" sz="4000" spc="-150"/>
              <a:t>What is an </a:t>
            </a:r>
            <a:r>
              <a:rPr lang="en-US" sz="4000" b="1" spc="-150">
                <a:solidFill>
                  <a:schemeClr val="accent5"/>
                </a:solidFill>
              </a:rPr>
              <a:t>Autonomous System</a:t>
            </a:r>
            <a:r>
              <a:rPr lang="en-US" sz="4000" spc="-150"/>
              <a:t>?</a:t>
            </a:r>
          </a:p>
        </p:txBody>
      </p:sp>
    </p:spTree>
    <p:extLst>
      <p:ext uri="{BB962C8B-B14F-4D97-AF65-F5344CB8AC3E}">
        <p14:creationId xmlns:p14="http://schemas.microsoft.com/office/powerpoint/2010/main" val="38611313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097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Plastic wrappers used to pack crunchy chips, rich creamy chocolates or Capri sun is called a packet –  </a:t>
            </a:r>
          </a:p>
          <a:p>
            <a:pPr algn="just"/>
            <a:r>
              <a:rPr lang="en-US"/>
              <a:t>A packet is a </a:t>
            </a:r>
            <a:r>
              <a:rPr lang="en-US" b="1"/>
              <a:t>small segment </a:t>
            </a:r>
            <a:r>
              <a:rPr lang="en-US"/>
              <a:t>of a larger message. Data sent over computer networks, such as the Internet, is divided into packets. These packets are then recombined by the computer or device that receives them.</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 </a:t>
            </a:r>
            <a:r>
              <a:rPr lang="en-US" sz="3999" b="1" spc="-150">
                <a:solidFill>
                  <a:schemeClr val="accent5"/>
                </a:solidFill>
              </a:rPr>
              <a:t>Packet</a:t>
            </a:r>
            <a:r>
              <a:rPr lang="en-US" sz="3999" spc="-150"/>
              <a:t>?</a:t>
            </a:r>
          </a:p>
        </p:txBody>
      </p:sp>
      <p:pic>
        <p:nvPicPr>
          <p:cNvPr id="2050" name="Picture 2" descr="Borat PNG Photo | PNG Mart">
            <a:extLst>
              <a:ext uri="{FF2B5EF4-FFF2-40B4-BE49-F238E27FC236}">
                <a16:creationId xmlns:a16="http://schemas.microsoft.com/office/drawing/2014/main" id="{16F18018-6A15-3335-4C46-4D60FD4D3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40448" y="1909483"/>
            <a:ext cx="741269" cy="56210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No Bread GIFs | Tenor">
            <a:extLst>
              <a:ext uri="{FF2B5EF4-FFF2-40B4-BE49-F238E27FC236}">
                <a16:creationId xmlns:a16="http://schemas.microsoft.com/office/drawing/2014/main" id="{77E53344-3221-71A3-157C-B70E447170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5030" y="1371600"/>
            <a:ext cx="4714500" cy="3535875"/>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89384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An IP address is a </a:t>
            </a:r>
            <a:r>
              <a:rPr lang="en-US" b="1"/>
              <a:t>unique address </a:t>
            </a:r>
            <a:r>
              <a:rPr lang="en-US"/>
              <a:t>that identifies a device on the internet or a local network. IP stands for </a:t>
            </a:r>
            <a:r>
              <a:rPr lang="en-US" b="1"/>
              <a:t>"Internet Protocol", </a:t>
            </a:r>
            <a:r>
              <a:rPr lang="en-US"/>
              <a:t>which is the set of rules governing the format of data sent via the internet or local network.</a:t>
            </a:r>
          </a:p>
          <a:p>
            <a:pPr algn="just"/>
            <a:r>
              <a:rPr lang="en-US"/>
              <a:t>2 types of IP addresses</a:t>
            </a:r>
          </a:p>
          <a:p>
            <a:pPr lvl="1" algn="just"/>
            <a:r>
              <a:rPr lang="en-US"/>
              <a:t>IPv4</a:t>
            </a:r>
          </a:p>
          <a:p>
            <a:pPr lvl="1" algn="just"/>
            <a:r>
              <a:rPr lang="en-US"/>
              <a:t>IPv6</a:t>
            </a:r>
          </a:p>
          <a:p>
            <a:pPr algn="just"/>
            <a:r>
              <a:rPr lang="en-US"/>
              <a:t>IP address are divided into classes.</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an </a:t>
            </a:r>
            <a:r>
              <a:rPr lang="en-US" sz="3999" b="1" spc="-150">
                <a:solidFill>
                  <a:schemeClr val="accent5"/>
                </a:solidFill>
              </a:rPr>
              <a:t>IP Address</a:t>
            </a:r>
            <a:r>
              <a:rPr lang="en-US" sz="3999" spc="-150"/>
              <a:t>?</a:t>
            </a:r>
          </a:p>
        </p:txBody>
      </p:sp>
      <p:pic>
        <p:nvPicPr>
          <p:cNvPr id="3074" name="Picture 2" descr="Internet Protocol (IP) - Network-Helper">
            <a:extLst>
              <a:ext uri="{FF2B5EF4-FFF2-40B4-BE49-F238E27FC236}">
                <a16:creationId xmlns:a16="http://schemas.microsoft.com/office/drawing/2014/main" id="{743A0BB2-7567-8F2F-3787-B324DCD382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538" y="3979208"/>
            <a:ext cx="4505325" cy="2019300"/>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79488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The Domain Name System (DNS) is the </a:t>
            </a:r>
            <a:r>
              <a:rPr lang="en-US" b="1"/>
              <a:t>phonebook of the Internet</a:t>
            </a:r>
            <a:r>
              <a:rPr lang="en-US"/>
              <a:t>. Humans access information online through domain names, like nytimes.com or espn.com. Web browsers interact through Internet Protocol (IP) addresses.</a:t>
            </a:r>
          </a:p>
          <a:p>
            <a:pPr algn="just"/>
            <a:r>
              <a:rPr lang="en-US"/>
              <a:t>There are 4 DNS servers involved in loading a webpage i.e., DNS recursor, Root, TLD and Authoritative nameserver.</a:t>
            </a:r>
          </a:p>
          <a:p>
            <a:pPr algn="just"/>
            <a:r>
              <a:rPr lang="en-US"/>
              <a:t>3 types of DNS queries</a:t>
            </a:r>
          </a:p>
          <a:p>
            <a:pPr lvl="1" algn="just"/>
            <a:r>
              <a:rPr lang="en-US"/>
              <a:t>Recursive query</a:t>
            </a:r>
          </a:p>
          <a:p>
            <a:pPr lvl="1" algn="just"/>
            <a:r>
              <a:rPr lang="en-US"/>
              <a:t>Iterative query</a:t>
            </a:r>
          </a:p>
          <a:p>
            <a:pPr lvl="1" algn="just"/>
            <a:r>
              <a:rPr lang="en-US"/>
              <a:t>Non-recursive query</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t>
            </a:r>
            <a:r>
              <a:rPr lang="en-US" sz="3999" b="1" spc="-150">
                <a:solidFill>
                  <a:schemeClr val="accent5"/>
                </a:solidFill>
              </a:rPr>
              <a:t>DNS</a:t>
            </a:r>
            <a:r>
              <a:rPr lang="en-US" sz="3999" spc="-150"/>
              <a:t>?</a:t>
            </a:r>
          </a:p>
        </p:txBody>
      </p:sp>
      <p:pic>
        <p:nvPicPr>
          <p:cNvPr id="4098" name="Picture 2" descr="DNS query diagram">
            <a:extLst>
              <a:ext uri="{FF2B5EF4-FFF2-40B4-BE49-F238E27FC236}">
                <a16:creationId xmlns:a16="http://schemas.microsoft.com/office/drawing/2014/main" id="{5D2FF393-1E47-BF6B-0509-1DBE9D046E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2694" y="2822005"/>
            <a:ext cx="4558995" cy="3035115"/>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pic>
        <p:nvPicPr>
          <p:cNvPr id="4100" name="Picture 4" descr="DNS query diagram">
            <a:extLst>
              <a:ext uri="{FF2B5EF4-FFF2-40B4-BE49-F238E27FC236}">
                <a16:creationId xmlns:a16="http://schemas.microsoft.com/office/drawing/2014/main" id="{3214E80B-39CF-79BA-936D-EEC3D81633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2693" y="1371600"/>
            <a:ext cx="4558995" cy="1151328"/>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50131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A traceroute works by sending Internet Control Message Protocol (ICMP) packets, and every router involved in transferring the data gets these packets. The ICMP packets provide information about whether the routers used in the transmission can effectively transfer the data.</a:t>
            </a:r>
          </a:p>
          <a:p>
            <a:pPr algn="just"/>
            <a:r>
              <a:rPr lang="en-US"/>
              <a:t>Why do we need traceroute? (Good question)</a:t>
            </a:r>
          </a:p>
          <a:p>
            <a:pPr lvl="1" algn="just"/>
            <a:r>
              <a:rPr lang="en-US"/>
              <a:t>If a Swiss knife was used for network troubleshooting, then traceroute would be a part of it.</a:t>
            </a:r>
          </a:p>
          <a:p>
            <a:pPr lvl="1" algn="just"/>
            <a:r>
              <a:rPr lang="en-US"/>
              <a:t>An Internet Protocol (IP) tracer is helpful for figuring out the </a:t>
            </a:r>
            <a:r>
              <a:rPr lang="en-US" b="1"/>
              <a:t>routing</a:t>
            </a:r>
            <a:r>
              <a:rPr lang="en-US"/>
              <a:t> </a:t>
            </a:r>
            <a:r>
              <a:rPr lang="en-US" b="1"/>
              <a:t>hops</a:t>
            </a:r>
            <a:r>
              <a:rPr lang="en-US"/>
              <a:t> data has to go through, as well as response delays as it travels across nodes, which are what send the data toward its destination.</a:t>
            </a:r>
          </a:p>
          <a:p>
            <a:pPr lvl="1" algn="just"/>
            <a:r>
              <a:rPr lang="en-US"/>
              <a:t>Traceroute also enables you to locate where the data was unable to be sent along, known as </a:t>
            </a:r>
            <a:r>
              <a:rPr lang="en-US" b="1"/>
              <a:t>points of failure</a:t>
            </a:r>
            <a:r>
              <a:rPr lang="en-US"/>
              <a:t>. You can also perform a visual traceroute to get a visual representation of each hop.</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t>
            </a:r>
            <a:r>
              <a:rPr lang="en-US" sz="3999" b="1" spc="-150">
                <a:solidFill>
                  <a:schemeClr val="accent5"/>
                </a:solidFill>
              </a:rPr>
              <a:t>Traceroute</a:t>
            </a:r>
            <a:r>
              <a:rPr lang="en-US" sz="3999" spc="-150"/>
              <a:t>?</a:t>
            </a:r>
          </a:p>
        </p:txBody>
      </p:sp>
      <p:pic>
        <p:nvPicPr>
          <p:cNvPr id="5122" name="Picture 2" descr="Checkpoints | NCETM">
            <a:extLst>
              <a:ext uri="{FF2B5EF4-FFF2-40B4-BE49-F238E27FC236}">
                <a16:creationId xmlns:a16="http://schemas.microsoft.com/office/drawing/2014/main" id="{AC736F48-0C05-18C6-EDCC-9242BECBDF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7851" y="3771900"/>
            <a:ext cx="3402107" cy="2268071"/>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31741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pPr algn="just"/>
            <a:r>
              <a:rPr lang="en-US"/>
              <a:t>A URL (</a:t>
            </a:r>
            <a:r>
              <a:rPr lang="en-US" b="1"/>
              <a:t>Uniform Resource Locator</a:t>
            </a:r>
            <a:r>
              <a:rPr lang="en-US"/>
              <a:t>) is a unique identifier used to locate a resource on the Internet. It is also referred to as a web address. URLs consist of multiple parts -- including </a:t>
            </a:r>
            <a:r>
              <a:rPr lang="en-US" b="1"/>
              <a:t>a protocol </a:t>
            </a:r>
            <a:r>
              <a:rPr lang="en-US"/>
              <a:t>and </a:t>
            </a:r>
            <a:r>
              <a:rPr lang="en-US" b="1"/>
              <a:t>domain name </a:t>
            </a:r>
            <a:r>
              <a:rPr lang="en-US"/>
              <a:t>-- that tell a web browser how and where to retrieve a resource.</a:t>
            </a:r>
          </a:p>
          <a:p>
            <a:pPr algn="just"/>
            <a:r>
              <a:rPr lang="en-US"/>
              <a:t>End users use URLs by typing them directly into the address bar of a browser or by clicking a hyperlink found on a webpage, bookmark list, in an email or from another application.</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is a </a:t>
            </a:r>
            <a:r>
              <a:rPr lang="en-US" sz="3999" b="1" spc="-150">
                <a:solidFill>
                  <a:schemeClr val="accent5"/>
                </a:solidFill>
              </a:rPr>
              <a:t>URL</a:t>
            </a:r>
            <a:r>
              <a:rPr lang="en-US" sz="3999" spc="-150"/>
              <a:t>?</a:t>
            </a:r>
          </a:p>
        </p:txBody>
      </p:sp>
      <p:pic>
        <p:nvPicPr>
          <p:cNvPr id="6146" name="Picture 2" descr="URL Structure: Best Practices for SEO-Friendly URLs › Design Powers">
            <a:extLst>
              <a:ext uri="{FF2B5EF4-FFF2-40B4-BE49-F238E27FC236}">
                <a16:creationId xmlns:a16="http://schemas.microsoft.com/office/drawing/2014/main" id="{3BA2DDC2-B0AE-E7ED-FBB6-D4831BE808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5227" y="3699393"/>
            <a:ext cx="6978369" cy="2254013"/>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1247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numCol="2"/>
          <a:lstStyle/>
          <a:p>
            <a:pPr algn="just"/>
            <a:r>
              <a:rPr lang="en-US"/>
              <a:t>A router is a device that </a:t>
            </a:r>
            <a:r>
              <a:rPr lang="en-US" b="1"/>
              <a:t>connects two or more networks</a:t>
            </a:r>
            <a:r>
              <a:rPr lang="en-US"/>
              <a:t> or subnetworks.</a:t>
            </a:r>
          </a:p>
          <a:p>
            <a:pPr algn="just"/>
            <a:r>
              <a:rPr lang="en-US"/>
              <a:t>Routers come into play in the network layer. Each router maintains a </a:t>
            </a:r>
            <a:r>
              <a:rPr lang="en-US" b="1"/>
              <a:t>routing table </a:t>
            </a:r>
            <a:r>
              <a:rPr lang="en-US"/>
              <a:t>with a set of routes which are looked up on arrival of packets that need to be routed.</a:t>
            </a:r>
          </a:p>
          <a:p>
            <a:pPr algn="just"/>
            <a:r>
              <a:rPr lang="en-US"/>
              <a:t>Think of a router as an air traffic controller and data packets as aircraft headed to different airports (or networks). Just as each plane has a unique destination and follows a unique route, each packet needs to be guided to its destination as efficiently as possible.</a:t>
            </a:r>
          </a:p>
          <a:p>
            <a:pPr algn="just"/>
            <a:r>
              <a:rPr lang="en-US"/>
              <a:t>In the same way that an air traffic controller ensures that planes reach their destinations without getting lost or suffering a major disruption along the way, a router helps direct data packets to their destination IP address.</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does a </a:t>
            </a:r>
            <a:r>
              <a:rPr lang="en-US" sz="3999" b="1" spc="-150">
                <a:solidFill>
                  <a:schemeClr val="accent5"/>
                </a:solidFill>
              </a:rPr>
              <a:t>Router</a:t>
            </a:r>
            <a:r>
              <a:rPr lang="en-US" sz="3999" spc="-150"/>
              <a:t> Do?</a:t>
            </a:r>
          </a:p>
        </p:txBody>
      </p:sp>
      <p:pic>
        <p:nvPicPr>
          <p:cNvPr id="7170" name="Picture 2" descr="Router GIFs - Get the best gif on GIFER">
            <a:extLst>
              <a:ext uri="{FF2B5EF4-FFF2-40B4-BE49-F238E27FC236}">
                <a16:creationId xmlns:a16="http://schemas.microsoft.com/office/drawing/2014/main" id="{076BAAF6-40C9-ADF5-44F9-9C4AD0618A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6470"/>
          <a:stretch/>
        </p:blipFill>
        <p:spPr bwMode="auto">
          <a:xfrm>
            <a:off x="7764743" y="3429000"/>
            <a:ext cx="2589493" cy="2421937"/>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7586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3711EE7-E226-4711-B18A-153680884A0E}"/>
              </a:ext>
            </a:extLst>
          </p:cNvPr>
          <p:cNvSpPr>
            <a:spLocks noGrp="1"/>
          </p:cNvSpPr>
          <p:nvPr>
            <p:ph idx="1"/>
          </p:nvPr>
        </p:nvSpPr>
        <p:spPr/>
        <p:txBody>
          <a:bodyPr/>
          <a:lstStyle/>
          <a:p>
            <a:r>
              <a:rPr lang="en-US"/>
              <a:t>A server is a software or hardware device that accepts and responds to requests made over a network.</a:t>
            </a:r>
          </a:p>
          <a:p>
            <a:r>
              <a:rPr lang="en-US"/>
              <a:t>Few functions of a server are:</a:t>
            </a:r>
          </a:p>
          <a:p>
            <a:pPr lvl="1"/>
            <a:r>
              <a:rPr lang="en-US"/>
              <a:t>Serving Client Computer Requests</a:t>
            </a:r>
          </a:p>
          <a:p>
            <a:pPr lvl="1"/>
            <a:r>
              <a:rPr lang="en-US"/>
              <a:t>Storing Data or Information </a:t>
            </a:r>
          </a:p>
          <a:p>
            <a:pPr lvl="1"/>
            <a:r>
              <a:rPr lang="en-US"/>
              <a:t>Provide a Database to Run </a:t>
            </a:r>
          </a:p>
          <a:p>
            <a:pPr lvl="1"/>
            <a:r>
              <a:rPr lang="en-US"/>
              <a:t>Manage Data or File Transfer Traffic</a:t>
            </a:r>
          </a:p>
          <a:p>
            <a:pPr lvl="1"/>
            <a:r>
              <a:rPr lang="en-US"/>
              <a:t>Safeguard from Evil Attack</a:t>
            </a:r>
          </a:p>
          <a:p>
            <a:r>
              <a:rPr lang="en-US"/>
              <a:t>There are different types of servers like:</a:t>
            </a:r>
          </a:p>
          <a:p>
            <a:pPr lvl="1"/>
            <a:r>
              <a:rPr lang="en-US"/>
              <a:t>Web Server</a:t>
            </a:r>
          </a:p>
          <a:p>
            <a:pPr lvl="1"/>
            <a:r>
              <a:rPr lang="en-US"/>
              <a:t>Mail Server</a:t>
            </a:r>
          </a:p>
          <a:p>
            <a:pPr lvl="1"/>
            <a:r>
              <a:rPr lang="en-US"/>
              <a:t>Application Server</a:t>
            </a:r>
          </a:p>
          <a:p>
            <a:pPr lvl="1"/>
            <a:r>
              <a:rPr lang="en-US"/>
              <a:t>Database Server</a:t>
            </a:r>
          </a:p>
          <a:p>
            <a:pPr lvl="1"/>
            <a:r>
              <a:rPr lang="en-US"/>
              <a:t>FTP or DHCP Server</a:t>
            </a:r>
          </a:p>
        </p:txBody>
      </p:sp>
      <p:sp>
        <p:nvSpPr>
          <p:cNvPr id="4" name="Title 3">
            <a:extLst>
              <a:ext uri="{FF2B5EF4-FFF2-40B4-BE49-F238E27FC236}">
                <a16:creationId xmlns:a16="http://schemas.microsoft.com/office/drawing/2014/main" id="{9B711607-7730-4E69-B2AB-16ED27FA76F1}"/>
              </a:ext>
            </a:extLst>
          </p:cNvPr>
          <p:cNvSpPr>
            <a:spLocks noGrp="1"/>
          </p:cNvSpPr>
          <p:nvPr>
            <p:ph type="title"/>
          </p:nvPr>
        </p:nvSpPr>
        <p:spPr/>
        <p:txBody>
          <a:bodyPr>
            <a:normAutofit/>
          </a:bodyPr>
          <a:lstStyle/>
          <a:p>
            <a:r>
              <a:rPr lang="en-US" sz="3999" spc="-150"/>
              <a:t>What does a </a:t>
            </a:r>
            <a:r>
              <a:rPr lang="en-US" sz="3999" b="1" spc="-150">
                <a:solidFill>
                  <a:schemeClr val="accent5"/>
                </a:solidFill>
              </a:rPr>
              <a:t>Server</a:t>
            </a:r>
            <a:r>
              <a:rPr lang="en-US" sz="3999" spc="-150"/>
              <a:t> Do?</a:t>
            </a:r>
          </a:p>
        </p:txBody>
      </p:sp>
      <p:pic>
        <p:nvPicPr>
          <p:cNvPr id="8196" name="Picture 4" descr="Napatech × Server Rack by ccccccc on Dribbble">
            <a:extLst>
              <a:ext uri="{FF2B5EF4-FFF2-40B4-BE49-F238E27FC236}">
                <a16:creationId xmlns:a16="http://schemas.microsoft.com/office/drawing/2014/main" id="{A8E2776A-A581-0BDE-3A54-AE694A4DF9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1966" y="1852332"/>
            <a:ext cx="5118847" cy="3839135"/>
          </a:xfrm>
          <a:prstGeom prst="rect">
            <a:avLst/>
          </a:prstGeom>
          <a:noFill/>
          <a:ln>
            <a:solidFill>
              <a:schemeClr val="accent5"/>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52162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7.0&quot;&gt;&lt;object type=&quot;1&quot; unique_id=&quot;10001&quot;&gt;&lt;object type=&quot;8&quot; unique_id=&quot;10222&quot;&gt;&lt;/object&gt;&lt;object type=&quot;2&quot; unique_id=&quot;10223&quot;&gt;&lt;object type=&quot;3&quot; unique_id=&quot;10224&quot;&gt;&lt;property id=&quot;20148&quot; value=&quot;5&quot;/&gt;&lt;property id=&quot;20300&quot; value=&quot;Slide 1 - &amp;quot;Presentation Title Arial Bold 32pt&amp;quot;&quot;/&gt;&lt;property id=&quot;20307&quot; value=&quot;353&quot;/&gt;&lt;/object&gt;&lt;object type=&quot;3&quot; unique_id=&quot;10225&quot;&gt;&lt;property id=&quot;20148&quot; value=&quot;5&quot;/&gt;&lt;property id=&quot;20300&quot; value=&quot;Slide 4 - &amp;quot;Section Divider 32pt Bold&amp;quot;&quot;/&gt;&lt;property id=&quot;20307&quot; value=&quot;462&quot;/&gt;&lt;/object&gt;&lt;object type=&quot;3&quot; unique_id=&quot;10226&quot;&gt;&lt;property id=&quot;20148&quot; value=&quot;5&quot;/&gt;&lt;property id=&quot;20300&quot; value=&quot;Slide 5 - &amp;quot;Title and Content Layout: &amp;#x0D;&amp;#x0A;Slide Title Arial 32 pt Bold&amp;quot;&quot;/&gt;&lt;property id=&quot;20307&quot; value=&quot;454&quot;/&gt;&lt;/object&gt;&lt;object type=&quot;3&quot; unique_id=&quot;10227&quot;&gt;&lt;property id=&quot;20148&quot; value=&quot;5&quot;/&gt;&lt;property id=&quot;20300&quot; value=&quot;Slide 3 - &amp;quot;Master Layouts: Footer and Date&amp;quot;&quot;/&gt;&lt;property id=&quot;20307&quot; value=&quot;459&quot;/&gt;&lt;/object&gt;&lt;object type=&quot;3&quot; unique_id=&quot;10229&quot;&gt;&lt;property id=&quot;20148&quot; value=&quot;5&quot;/&gt;&lt;property id=&quot;20300&quot; value=&quot;Slide 8 - &amp;quot;Default Settings – Guidelines&amp;quot;&quot;/&gt;&lt;property id=&quot;20307&quot; value=&quot;456&quot;/&gt;&lt;/object&gt;&lt;object type=&quot;3&quot; unique_id=&quot;10230&quot;&gt;&lt;property id=&quot;20148&quot; value=&quot;5&quot;/&gt;&lt;property id=&quot;20300&quot; value=&quot;Slide 9 - &amp;quot;Auto Default Settings&amp;quot;&quot;/&gt;&lt;property id=&quot;20307&quot; value=&quot;460&quot;/&gt;&lt;/object&gt;&lt;object type=&quot;3&quot; unique_id=&quot;10233&quot;&gt;&lt;property id=&quot;20148&quot; value=&quot;5&quot;/&gt;&lt;property id=&quot;20300&quot; value=&quot;Slide 14 - &amp;quot;Sample Pie Chart&amp;quot;&quot;/&gt;&lt;property id=&quot;20307&quot; value=&quot;465&quot;/&gt;&lt;/object&gt;&lt;object type=&quot;3&quot; unique_id=&quot;10318&quot;&gt;&lt;property id=&quot;20148&quot; value=&quot;5&quot;/&gt;&lt;property id=&quot;20300&quot; value=&quot;Slide 7 - &amp;quot;Color Scheme&amp;quot;&quot;/&gt;&lt;property id=&quot;20307&quot; value=&quot;466&quot;/&gt;&lt;/object&gt;&lt;object type=&quot;3&quot; unique_id=&quot;10423&quot;&gt;&lt;property id=&quot;20148&quot; value=&quot;5&quot;/&gt;&lt;property id=&quot;20300&quot; value=&quot;Slide 10 - &amp;quot;Sample Column Chart&amp;quot;&quot;/&gt;&lt;property id=&quot;20307&quot; value=&quot;467&quot;/&gt;&lt;/object&gt;&lt;object type=&quot;3&quot; unique_id=&quot;10424&quot;&gt;&lt;property id=&quot;20148&quot; value=&quot;5&quot;/&gt;&lt;property id=&quot;20300&quot; value=&quot;Slide 12 - &amp;quot;Sample Line Chart&amp;quot;&quot;/&gt;&lt;property id=&quot;20307&quot; value=&quot;468&quot;/&gt;&lt;/object&gt;&lt;object type=&quot;3&quot; unique_id=&quot;22526&quot;&gt;&lt;property id=&quot;20148&quot; value=&quot;5&quot;/&gt;&lt;property id=&quot;20300&quot; value=&quot;Slide 2 - &amp;quot;Important PowerPoint 2007 changes&amp;#x0D;&amp;#x0A;&amp;quot;&quot;/&gt;&lt;property id=&quot;20307&quot; value=&quot;474&quot;/&gt;&lt;/object&gt;&lt;object type=&quot;3&quot; unique_id=&quot;22527&quot;&gt;&lt;property id=&quot;20148&quot; value=&quot;5&quot;/&gt;&lt;property id=&quot;20300&quot; value=&quot;Slide 6 - &amp;quot;Two Content Layout: &amp;#x0D;&amp;#x0A;Slide Title Arial 32 pt Bold&amp;quot;&quot;/&gt;&lt;property id=&quot;20307&quot; value=&quot;471&quot;/&gt;&lt;/object&gt;&lt;object type=&quot;3&quot; unique_id=&quot;22528&quot;&gt;&lt;property id=&quot;20148&quot; value=&quot;5&quot;/&gt;&lt;property id=&quot;20300&quot; value=&quot;Slide 11 - &amp;quot;Sample Column Chart: &amp;#x0D;&amp;#x0A;Two Content Layout&amp;quot;&quot;/&gt;&lt;property id=&quot;20307&quot; value=&quot;470&quot;/&gt;&lt;/object&gt;&lt;object type=&quot;3&quot; unique_id=&quot;22529&quot;&gt;&lt;property id=&quot;20148&quot; value=&quot;5&quot;/&gt;&lt;property id=&quot;20300&quot; value=&quot;Slide 13 - &amp;quot;Sample Line Chart:&amp;#x0D;&amp;#x0A;Two Content Layout&amp;quot;&quot;/&gt;&lt;property id=&quot;20307&quot; value=&quot;472&quot;/&gt;&lt;/object&gt;&lt;object type=&quot;3&quot; unique_id=&quot;22530&quot;&gt;&lt;property id=&quot;20148&quot; value=&quot;5&quot;/&gt;&lt;property id=&quot;20300&quot; value=&quot;Slide 15 - &amp;quot;Sample Pie Chart:&amp;#x0D;&amp;#x0A;Two Content Layout&amp;quot;&quot;/&gt;&lt;property id=&quot;20307&quot; value=&quot;473&quot;/&gt;&lt;/object&gt;&lt;/object&gt;&lt;/object&gt;&lt;/database&gt;"/>
  <p:tag name="SECTOMILLISECCONVERTED" val="1"/>
  <p:tag name="ISPRING_RESOURCE_PATHS_HASH_2" val="754e257bf4e67b6eda8b5226aec68fcba58438"/>
</p:tagLst>
</file>

<file path=ppt/theme/theme1.xml><?xml version="1.0" encoding="utf-8"?>
<a:theme xmlns:a="http://schemas.openxmlformats.org/drawingml/2006/main" name="Catchpoint Template 031122">
  <a:themeElements>
    <a:clrScheme name="Catchpoint">
      <a:dk1>
        <a:srgbClr val="000000"/>
      </a:dk1>
      <a:lt1>
        <a:srgbClr val="FFFFFF"/>
      </a:lt1>
      <a:dk2>
        <a:srgbClr val="454647"/>
      </a:dk2>
      <a:lt2>
        <a:srgbClr val="F3F3F5"/>
      </a:lt2>
      <a:accent1>
        <a:srgbClr val="08E8DE"/>
      </a:accent1>
      <a:accent2>
        <a:srgbClr val="00BBFF"/>
      </a:accent2>
      <a:accent3>
        <a:srgbClr val="003087"/>
      </a:accent3>
      <a:accent4>
        <a:srgbClr val="662C91"/>
      </a:accent4>
      <a:accent5>
        <a:srgbClr val="F20075"/>
      </a:accent5>
      <a:accent6>
        <a:srgbClr val="E7E9EE"/>
      </a:accent6>
      <a:hlink>
        <a:srgbClr val="F20075"/>
      </a:hlink>
      <a:folHlink>
        <a:srgbClr val="662C91"/>
      </a:folHlink>
    </a:clrScheme>
    <a:fontScheme name="CatchPoint">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gradFill>
          <a:gsLst>
            <a:gs pos="22000">
              <a:schemeClr val="accent1"/>
            </a:gs>
            <a:gs pos="63000">
              <a:srgbClr val="04CBE6"/>
            </a:gs>
            <a:gs pos="100000">
              <a:schemeClr val="accent2"/>
            </a:gs>
          </a:gsLst>
          <a:lin ang="3000000" scaled="0"/>
        </a:gradFill>
        <a:ln w="12700" cap="sq" algn="ctr">
          <a:noFill/>
          <a:miter lim="800000"/>
          <a:headEnd/>
          <a:tailEnd/>
        </a:ln>
        <a:effectLst/>
      </a:spPr>
      <a:bodyPr wrap="square" lIns="0" rIns="0" anchor="ctr" anchorCtr="1"/>
      <a:lstStyle>
        <a:defPPr algn="l">
          <a:spcBef>
            <a:spcPts val="1080"/>
          </a:spcBef>
          <a:defRPr sz="1600" dirty="0">
            <a:latin typeface="+mn-lt"/>
          </a:defRPr>
        </a:defPPr>
      </a:lstStyle>
    </a:spDef>
    <a:lnDef>
      <a:spPr bwMode="auto">
        <a:solidFill>
          <a:schemeClr val="accent2"/>
        </a:solidFill>
        <a:ln w="12700" cap="sq" cmpd="sng" algn="ctr">
          <a:solidFill>
            <a:schemeClr val="tx1"/>
          </a:solidFill>
          <a:prstDash val="solid"/>
          <a:round/>
          <a:headEnd type="none" w="med" len="med"/>
          <a:tailEnd type="none" w="med" len="med"/>
        </a:ln>
        <a:effectLst/>
      </a:spPr>
      <a:bodyPr/>
      <a:lstStyle/>
    </a:lnDef>
    <a:txDef>
      <a:spPr bwMode="auto">
        <a:noFill/>
        <a:ln w="12700" cap="sq" algn="ctr">
          <a:noFill/>
          <a:miter lim="800000"/>
          <a:headEnd/>
          <a:tailEnd/>
        </a:ln>
        <a:effectLst/>
      </a:spPr>
      <a:bodyPr wrap="square" tIns="91440" bIns="91440" rtlCol="0" anchor="t" anchorCtr="0">
        <a:noAutofit/>
      </a:bodyPr>
      <a:lstStyle>
        <a:defPPr algn="l">
          <a:lnSpc>
            <a:spcPct val="95000"/>
          </a:lnSpc>
          <a:spcBef>
            <a:spcPts val="0"/>
          </a:spcBef>
          <a:spcAft>
            <a:spcPts val="1200"/>
          </a:spcAft>
          <a:defRPr sz="2000" dirty="0" smtClean="0">
            <a:solidFill>
              <a:schemeClr val="tx2"/>
            </a:solidFill>
            <a:latin typeface="+mj-lt"/>
          </a:defRPr>
        </a:defPPr>
      </a:lstStyle>
    </a:txDef>
  </a:objectDefaults>
  <a:extraClrSchemeLst/>
  <a:extLst>
    <a:ext uri="{05A4C25C-085E-4340-85A3-A5531E510DB2}">
      <thm15:themeFamily xmlns:thm15="http://schemas.microsoft.com/office/thememl/2012/main" name="Catchpoint PowerPoint Template-031122" id="{FB503C47-78B6-2D44-AB31-2F1C3AA3ED69}" vid="{CC293E32-F426-9C45-8ADD-DCE7B14DEF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03A5DE1A1B2334EB0FBC22C4CDC72E3" ma:contentTypeVersion="15" ma:contentTypeDescription="Create a new document." ma:contentTypeScope="" ma:versionID="8335e54267df900b5bcdc34552b880b6">
  <xsd:schema xmlns:xsd="http://www.w3.org/2001/XMLSchema" xmlns:xs="http://www.w3.org/2001/XMLSchema" xmlns:p="http://schemas.microsoft.com/office/2006/metadata/properties" xmlns:ns2="25f5fc14-aab4-4bc2-95e5-ed93749261aa" xmlns:ns3="86122573-2725-4644-8a89-2c50df32f842" xmlns:ns4="7e00443a-3496-4fef-b980-2ab2f4761c93" targetNamespace="http://schemas.microsoft.com/office/2006/metadata/properties" ma:root="true" ma:fieldsID="e40944ee2ccedd0d69d04ff60652e611" ns2:_="" ns3:_="" ns4:_="">
    <xsd:import namespace="25f5fc14-aab4-4bc2-95e5-ed93749261aa"/>
    <xsd:import namespace="86122573-2725-4644-8a89-2c50df32f842"/>
    <xsd:import namespace="7e00443a-3496-4fef-b980-2ab2f4761c9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5f5fc14-aab4-4bc2-95e5-ed93749261a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56ffb0ec-a003-41d8-911b-b254c0dd9458"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6122573-2725-4644-8a89-2c50df32f84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e00443a-3496-4fef-b980-2ab2f4761c93"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b6760221-14da-47b9-a9f5-de446b818537}" ma:internalName="TaxCatchAll" ma:showField="CatchAllData" ma:web="7e00443a-3496-4fef-b980-2ab2f4761c9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e00443a-3496-4fef-b980-2ab2f4761c93" xsi:nil="true"/>
    <SharedWithUsers xmlns="86122573-2725-4644-8a89-2c50df32f842">
      <UserInfo>
        <DisplayName>Holly Chessman</DisplayName>
        <AccountId>14</AccountId>
        <AccountType/>
      </UserInfo>
      <UserInfo>
        <DisplayName>Nik Koutsoukos</DisplayName>
        <AccountId>27</AccountId>
        <AccountType/>
      </UserInfo>
      <UserInfo>
        <DisplayName>Katie Spencer</DisplayName>
        <AccountId>529</AccountId>
        <AccountType/>
      </UserInfo>
      <UserInfo>
        <DisplayName>Maria Mariotti</DisplayName>
        <AccountId>76</AccountId>
        <AccountType/>
      </UserInfo>
      <UserInfo>
        <DisplayName>Amina Jaffer (Intern)</DisplayName>
        <AccountId>407</AccountId>
        <AccountType/>
      </UserInfo>
    </SharedWithUsers>
    <lcf76f155ced4ddcb4097134ff3c332f xmlns="25f5fc14-aab4-4bc2-95e5-ed93749261a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43CABD7A-7F63-4092-9076-D7DDCEDFD7F1}">
  <ds:schemaRefs>
    <ds:schemaRef ds:uri="http://schemas.microsoft.com/sharepoint/v3/contenttype/forms"/>
  </ds:schemaRefs>
</ds:datastoreItem>
</file>

<file path=customXml/itemProps2.xml><?xml version="1.0" encoding="utf-8"?>
<ds:datastoreItem xmlns:ds="http://schemas.openxmlformats.org/officeDocument/2006/customXml" ds:itemID="{0A175B9F-B21E-4389-862B-CC5967BF8A64}">
  <ds:schemaRefs>
    <ds:schemaRef ds:uri="25f5fc14-aab4-4bc2-95e5-ed93749261aa"/>
    <ds:schemaRef ds:uri="7e00443a-3496-4fef-b980-2ab2f4761c93"/>
    <ds:schemaRef ds:uri="86122573-2725-4644-8a89-2c50df32f84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0D24687-757A-4598-89E8-321F79BDDCBD}">
  <ds:schemaRefs>
    <ds:schemaRef ds:uri="25f5fc14-aab4-4bc2-95e5-ed93749261aa"/>
    <ds:schemaRef ds:uri="7e00443a-3496-4fef-b980-2ab2f4761c93"/>
    <ds:schemaRef ds:uri="86122573-2725-4644-8a89-2c50df32f84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Catchpoint PowerPoint Template-031122</Template>
  <Application>Microsoft Office PowerPoint</Application>
  <PresentationFormat>Custom</PresentationFormat>
  <Slides>20</Slides>
  <Notes>19</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Catchpoint Template 031122</vt:lpstr>
      <vt:lpstr>PowerPoint Presentation</vt:lpstr>
      <vt:lpstr>What is an Autonomous System?</vt:lpstr>
      <vt:lpstr>What is a Packet?</vt:lpstr>
      <vt:lpstr>What is an IP Address?</vt:lpstr>
      <vt:lpstr>What is DNS?</vt:lpstr>
      <vt:lpstr>What is Traceroute?</vt:lpstr>
      <vt:lpstr>What is a URL?</vt:lpstr>
      <vt:lpstr>What does a Router Do?</vt:lpstr>
      <vt:lpstr>What does a Server Do?</vt:lpstr>
      <vt:lpstr>What is a Node?</vt:lpstr>
      <vt:lpstr>What is TCP?</vt:lpstr>
      <vt:lpstr>The Three-way HANDSHAKE</vt:lpstr>
      <vt:lpstr>What is a CDN?</vt:lpstr>
      <vt:lpstr>What is an API?</vt:lpstr>
      <vt:lpstr>What is an ISP?</vt:lpstr>
      <vt:lpstr>Explain “the Cloud” (Cloud Computing)</vt:lpstr>
      <vt:lpstr>Heads “UP” </vt:lpstr>
      <vt:lpstr>Explain “Distributed Work”</vt:lpstr>
      <vt:lpstr>Explain “Distributed Work”</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edit presentation title</dc:title>
  <dc:subject/>
  <dc:creator>Travis Jones</dc:creator>
  <cp:keywords/>
  <dc:description/>
  <cp:revision>1</cp:revision>
  <cp:lastPrinted>2014-03-27T13:48:09Z</cp:lastPrinted>
  <dcterms:created xsi:type="dcterms:W3CDTF">2022-03-28T15:16:01Z</dcterms:created>
  <dcterms:modified xsi:type="dcterms:W3CDTF">2023-01-11T17:36:39Z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0x010100803A5DE1A1B2334EB0FBC22C4CDC72E3</vt:lpwstr>
  </property>
  <property fmtid="{D5CDD505-2E9C-101B-9397-08002B2CF9AE}" pid="3" name="MediaServiceImageTags">
    <vt:lpwstr/>
  </property>
</Properties>
</file>

<file path=docProps/thumbnail.jpeg>
</file>